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738" r:id="rId5"/>
    <p:sldMasterId id="2147483802" r:id="rId6"/>
    <p:sldMasterId id="2147484431" r:id="rId7"/>
  </p:sldMasterIdLst>
  <p:notesMasterIdLst>
    <p:notesMasterId r:id="rId9"/>
  </p:notesMasterIdLst>
  <p:handoutMasterIdLst>
    <p:handoutMasterId r:id="rId10"/>
  </p:handoutMasterIdLst>
  <p:sldIdLst>
    <p:sldId id="337" r:id="rId8"/>
  </p:sldIdLst>
  <p:sldSz cx="9144000" cy="6858000" type="screen4x3"/>
  <p:notesSz cx="6858000" cy="92964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38">
          <p15:clr>
            <a:srgbClr val="A4A3A4"/>
          </p15:clr>
        </p15:guide>
        <p15:guide id="2" orient="horz" pos="2928">
          <p15:clr>
            <a:srgbClr val="A4A3A4"/>
          </p15:clr>
        </p15:guide>
        <p15:guide id="3" pos="2727">
          <p15:clr>
            <a:srgbClr val="A4A3A4"/>
          </p15:clr>
        </p15:guide>
        <p15:guide id="4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00"/>
    <a:srgbClr val="990000"/>
    <a:srgbClr val="FFCC00"/>
    <a:srgbClr val="CC00CC"/>
    <a:srgbClr val="0000FF"/>
    <a:srgbClr val="E2B200"/>
    <a:srgbClr val="EDBD00"/>
    <a:srgbClr val="FFFFCC"/>
    <a:srgbClr val="D2586A"/>
    <a:srgbClr val="FFD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04" autoAdjust="0"/>
    <p:restoredTop sz="93739" autoAdjust="0"/>
  </p:normalViewPr>
  <p:slideViewPr>
    <p:cSldViewPr snapToObjects="1">
      <p:cViewPr varScale="1">
        <p:scale>
          <a:sx n="77" d="100"/>
          <a:sy n="77" d="100"/>
        </p:scale>
        <p:origin x="104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97" d="100"/>
          <a:sy n="97" d="100"/>
        </p:scale>
        <p:origin x="-3492" y="-102"/>
      </p:cViewPr>
      <p:guideLst>
        <p:guide orient="horz" pos="2138"/>
        <p:guide orient="horz" pos="2928"/>
        <p:guide pos="2727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87677" y="8710767"/>
            <a:ext cx="2973586" cy="464205"/>
          </a:xfrm>
          <a:prstGeom prst="rect">
            <a:avLst/>
          </a:prstGeom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Century Gothic" pitchFamily="34" charset="0"/>
              </a:defRPr>
            </a:lvl1pPr>
          </a:lstStyle>
          <a:p>
            <a:fld id="{1DA7CAC5-74BF-409E-8C7D-6F720DE5BBE4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40039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817" tIns="46408" rIns="92817" bIns="4640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100" y="4416100"/>
            <a:ext cx="5485804" cy="4183995"/>
          </a:xfrm>
          <a:prstGeom prst="rect">
            <a:avLst/>
          </a:prstGeom>
        </p:spPr>
        <p:txBody>
          <a:bodyPr vert="horz" wrap="square" lIns="92817" tIns="46408" rIns="92817" bIns="46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904" y="8829123"/>
            <a:ext cx="2970609" cy="465743"/>
          </a:xfrm>
          <a:prstGeom prst="rect">
            <a:avLst/>
          </a:prstGeom>
        </p:spPr>
        <p:txBody>
          <a:bodyPr vert="horz" wrap="square" lIns="92817" tIns="46408" rIns="92817" bIns="464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CD5B2FDD-6048-4383-AC48-5C90A0DDF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201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Century Gothic" panose="020B0502020202020204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Century Gothic" panose="020B0502020202020204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Century Gothic" panose="020B0502020202020204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Century Gothic" panose="020B0502020202020204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Century Gothic" panose="020B0502020202020204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34725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742666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557480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04681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347254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07544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258849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287224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517904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57121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28218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919891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03749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91872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122489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260269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>
              <a:defRPr sz="2400">
                <a:solidFill>
                  <a:srgbClr val="C00000"/>
                </a:solidFill>
                <a:latin typeface="Times"/>
                <a:ea typeface="+mn-ea"/>
              </a:defRPr>
            </a:lvl1pPr>
          </a:lstStyle>
          <a:p>
            <a:pPr>
              <a:defRPr/>
            </a:pPr>
            <a:fld id="{534AC175-B925-492B-9967-9DCC3182189E}" type="datetime1">
              <a:rPr lang="en-US"/>
              <a:pPr>
                <a:defRPr/>
              </a:pPr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defTabSz="914400">
              <a:defRPr sz="2400">
                <a:solidFill>
                  <a:srgbClr val="C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>
              <a:defRPr sz="2400">
                <a:solidFill>
                  <a:srgbClr val="C00000"/>
                </a:solidFill>
                <a:latin typeface="Times" pitchFamily="18" charset="0"/>
              </a:defRPr>
            </a:lvl1pPr>
          </a:lstStyle>
          <a:p>
            <a:fld id="{7F36198F-B722-4627-A4CF-3351B8F96F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29962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defTabSz="914400">
              <a:defRPr sz="2400">
                <a:solidFill>
                  <a:srgbClr val="C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>
              <a:defRPr sz="2400">
                <a:solidFill>
                  <a:srgbClr val="990000"/>
                </a:solidFill>
                <a:latin typeface="Times" pitchFamily="18" charset="0"/>
              </a:defRPr>
            </a:lvl1pPr>
          </a:lstStyle>
          <a:p>
            <a:fld id="{DB5A81E8-3A42-4BF1-8170-083DEFAAD3D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defTabSz="914400">
              <a:defRPr sz="2400">
                <a:solidFill>
                  <a:srgbClr val="C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294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defTabSz="914400">
              <a:defRPr sz="2400">
                <a:solidFill>
                  <a:srgbClr val="990000"/>
                </a:solidFill>
                <a:latin typeface="Times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defTabSz="914400">
              <a:defRPr sz="2400">
                <a:solidFill>
                  <a:srgbClr val="990000"/>
                </a:solidFill>
                <a:latin typeface="Times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>
              <a:defRPr sz="2400">
                <a:solidFill>
                  <a:srgbClr val="990000"/>
                </a:solidFill>
                <a:latin typeface="Times" pitchFamily="18" charset="0"/>
              </a:defRPr>
            </a:lvl1pPr>
          </a:lstStyle>
          <a:p>
            <a:fld id="{4B76F079-77CD-4B67-9114-672F28ECE8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3607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defTabSz="914400">
              <a:defRPr sz="2400">
                <a:solidFill>
                  <a:srgbClr val="990000"/>
                </a:solidFill>
                <a:latin typeface="Times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defTabSz="914400">
              <a:defRPr sz="2400">
                <a:solidFill>
                  <a:srgbClr val="990000"/>
                </a:solidFill>
                <a:latin typeface="Times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>
              <a:defRPr sz="2400">
                <a:solidFill>
                  <a:srgbClr val="990000"/>
                </a:solidFill>
                <a:latin typeface="Times" pitchFamily="18" charset="0"/>
              </a:defRPr>
            </a:lvl1pPr>
          </a:lstStyle>
          <a:p>
            <a:fld id="{0C28C690-8FDC-4787-B73C-75861EB6D9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8476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defTabSz="914400">
              <a:defRPr sz="2400">
                <a:solidFill>
                  <a:srgbClr val="990000"/>
                </a:solidFill>
                <a:latin typeface="Times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defTabSz="914400">
              <a:defRPr sz="2400">
                <a:solidFill>
                  <a:srgbClr val="990000"/>
                </a:solidFill>
                <a:latin typeface="Times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>
              <a:defRPr sz="2400">
                <a:solidFill>
                  <a:srgbClr val="990000"/>
                </a:solidFill>
                <a:latin typeface="Times" pitchFamily="18" charset="0"/>
              </a:defRPr>
            </a:lvl1pPr>
          </a:lstStyle>
          <a:p>
            <a:fld id="{879C486F-F541-4E5B-ACFF-34904D9380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50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23304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17300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222775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305294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539268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071865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305507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23" Type="http://schemas.openxmlformats.org/officeDocument/2006/relationships/image" Target="../media/image9.png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Relationship Id="rId22" Type="http://schemas.openxmlformats.org/officeDocument/2006/relationships/image" Target="../media/image8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image" Target="../media/image12.png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11.pn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5803900"/>
            <a:ext cx="9144000" cy="105251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flipV="1">
            <a:off x="0" y="5778500"/>
            <a:ext cx="9144000" cy="508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pic>
        <p:nvPicPr>
          <p:cNvPr id="1028" name="Picture 10" descr="Small Use Shield_GoldOnTrans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025" y="238125"/>
            <a:ext cx="747713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8" descr="1-lineWordmark_GoldOnCard_NoBG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00" y="6457950"/>
            <a:ext cx="182245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9" descr="Formal_Marshall_GoldOnCard_NoBG.eps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6138863"/>
            <a:ext cx="18415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7" r:id="rId1"/>
    <p:sldLayoutId id="2147484478" r:id="rId2"/>
  </p:sldLayoutIdLst>
  <p:transition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5803900"/>
            <a:ext cx="9144000" cy="105251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flipV="1">
            <a:off x="0" y="5778500"/>
            <a:ext cx="9144000" cy="508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pic>
        <p:nvPicPr>
          <p:cNvPr id="2052" name="Picture 10" descr="Small Use Shield_GoldOnTrans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025" y="238125"/>
            <a:ext cx="747713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 descr="1-lineWordmark_GoldOnCard_NoBG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00" y="6457950"/>
            <a:ext cx="182245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9" descr="Formal_Marshall_GoldOnCard_NoBG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6138863"/>
            <a:ext cx="18415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803900"/>
            <a:ext cx="9144000" cy="10525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flipV="1">
            <a:off x="0" y="5778500"/>
            <a:ext cx="9144000" cy="508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90000"/>
              </a:solidFill>
            </a:endParaRPr>
          </a:p>
        </p:txBody>
      </p:sp>
      <p:pic>
        <p:nvPicPr>
          <p:cNvPr id="3076" name="Picture 10" descr="Small Use Shield_GoldOnTrans.eps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025" y="238125"/>
            <a:ext cx="747713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1-lineWordmark_GoldOnCard_NoBG.eps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00" y="6457950"/>
            <a:ext cx="182245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9" descr="Formal_Marshall_GoldOnCard_NoBG.eps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6138863"/>
            <a:ext cx="18415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  <p:sldLayoutId id="2147484495" r:id="rId17"/>
    <p:sldLayoutId id="2147484496" r:id="rId18"/>
    <p:sldLayoutId id="2147484497" r:id="rId19"/>
  </p:sldLayoutIdLst>
  <p:transition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5803900"/>
            <a:ext cx="9144000" cy="105251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914400">
              <a:defRPr/>
            </a:pPr>
            <a:endParaRPr lang="en-US" sz="2400" dirty="0">
              <a:solidFill>
                <a:srgbClr val="FFFFFF"/>
              </a:solidFill>
              <a:latin typeface="Calibri" pitchFamily="34" charset="0"/>
              <a:ea typeface="+mn-ea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flipV="1">
            <a:off x="0" y="5778500"/>
            <a:ext cx="9144000" cy="508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914400">
              <a:defRPr/>
            </a:pPr>
            <a:endParaRPr lang="en-US" sz="2400" dirty="0">
              <a:solidFill>
                <a:srgbClr val="990000"/>
              </a:solidFill>
              <a:latin typeface="Calibri" pitchFamily="34" charset="0"/>
              <a:ea typeface="+mn-ea"/>
            </a:endParaRPr>
          </a:p>
        </p:txBody>
      </p:sp>
      <p:pic>
        <p:nvPicPr>
          <p:cNvPr id="4100" name="Picture 10" descr="Small Use Shield_GoldOnTrans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025" y="238125"/>
            <a:ext cx="747713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8" descr="1-lineWordmark_GoldOnCard_NoBG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00" y="6457950"/>
            <a:ext cx="182245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9" descr="Formal_Marshall_GoldOnCard_NoBG.eps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6138863"/>
            <a:ext cx="18415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98" r:id="rId1"/>
    <p:sldLayoutId id="2147484499" r:id="rId2"/>
    <p:sldLayoutId id="2147484500" r:id="rId3"/>
    <p:sldLayoutId id="2147484501" r:id="rId4"/>
    <p:sldLayoutId id="2147484502" r:id="rId5"/>
    <p:sldLayoutId id="2147484503" r:id="rId6"/>
    <p:sldLayoutId id="2147484504" r:id="rId7"/>
  </p:sldLayoutIdLst>
  <p:transition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 pitchFamily="3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pitchFamily="3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hart with different colors&#10;&#10;Description automatically generated with medium confidence">
            <a:extLst>
              <a:ext uri="{FF2B5EF4-FFF2-40B4-BE49-F238E27FC236}">
                <a16:creationId xmlns:a16="http://schemas.microsoft.com/office/drawing/2014/main" id="{BF12052E-0FBA-9ADB-1AA8-1AFF38736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48"/>
            <a:ext cx="9063789" cy="5098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3808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285750" indent="-285750">
          <a:buFont typeface="Arial" panose="020B0604020202020204" pitchFamily="34" charset="0"/>
          <a:buChar char="•"/>
          <a:defRPr sz="1400" dirty="0" smtClean="0"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5_Office Theme">
  <a:themeElements>
    <a:clrScheme name="Custom 23">
      <a:dk1>
        <a:srgbClr val="99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4_Office Theme">
  <a:themeElements>
    <a:clrScheme name="Custom 23">
      <a:dk1>
        <a:srgbClr val="99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A5830E2246CF47A16A0F6A99C241C1" ma:contentTypeVersion="12" ma:contentTypeDescription="Create a new document." ma:contentTypeScope="" ma:versionID="41eefa746a6168d420aa2bd9f40fe19a">
  <xsd:schema xmlns:xsd="http://www.w3.org/2001/XMLSchema" xmlns:xs="http://www.w3.org/2001/XMLSchema" xmlns:p="http://schemas.microsoft.com/office/2006/metadata/properties" xmlns:ns2="8cf4f246-f31b-4181-ae9b-b439e606f5d5" xmlns:ns3="6b3c20bc-3518-434e-8335-ded33ed05b27" targetNamespace="http://schemas.microsoft.com/office/2006/metadata/properties" ma:root="true" ma:fieldsID="bc13a32a333c48efd7c536024ec842df" ns2:_="" ns3:_="">
    <xsd:import namespace="8cf4f246-f31b-4181-ae9b-b439e606f5d5"/>
    <xsd:import namespace="6b3c20bc-3518-434e-8335-ded33ed05b2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4f246-f31b-4181-ae9b-b439e606f5d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4dd8ec79-3e1a-4431-a78a-941e1ec698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3c20bc-3518-434e-8335-ded33ed05b2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cf4f246-f31b-4181-ae9b-b439e606f5d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325D2A-8BBC-4AA7-84B8-449C60A0D1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f4f246-f31b-4181-ae9b-b439e606f5d5"/>
    <ds:schemaRef ds:uri="6b3c20bc-3518-434e-8335-ded33ed05b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0E65C12-EFA8-49B0-BAD8-3341627EDE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F815A-A40E-463F-B265-5ED89480788A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b3c20bc-3518-434e-8335-ded33ed05b27"/>
    <ds:schemaRef ds:uri="http://schemas.microsoft.com/office/2006/documentManagement/types"/>
    <ds:schemaRef ds:uri="http://purl.org/dc/terms/"/>
    <ds:schemaRef ds:uri="8cf4f246-f31b-4181-ae9b-b439e606f5d5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Marshall_R1[1]</Template>
  <TotalTime>74991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Office Theme</vt:lpstr>
      <vt:lpstr>5_Office Theme</vt:lpstr>
      <vt:lpstr>3_Office Theme</vt:lpstr>
      <vt:lpstr>4_Office Theme</vt:lpstr>
      <vt:lpstr>PowerPoint Presentation</vt:lpstr>
    </vt:vector>
  </TitlesOfParts>
  <Company>USC- Marshall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Pons-Rubalcava, Elizabeth</cp:lastModifiedBy>
  <cp:revision>480</cp:revision>
  <cp:lastPrinted>2017-04-26T16:08:00Z</cp:lastPrinted>
  <dcterms:created xsi:type="dcterms:W3CDTF">2012-06-04T19:52:40Z</dcterms:created>
  <dcterms:modified xsi:type="dcterms:W3CDTF">2026-05-04T15:56:08Z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0x010100D3A5830E2246CF47A16A0F6A99C241C1</vt:lpwstr>
  </property>
</Properties>
</file>