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93" r:id="rId4"/>
  </p:sldMasterIdLst>
  <p:notesMasterIdLst>
    <p:notesMasterId r:id="rId21"/>
  </p:notesMasterIdLst>
  <p:handoutMasterIdLst>
    <p:handoutMasterId r:id="rId22"/>
  </p:handoutMasterIdLst>
  <p:sldIdLst>
    <p:sldId id="758" r:id="rId5"/>
    <p:sldId id="783" r:id="rId6"/>
    <p:sldId id="765" r:id="rId7"/>
    <p:sldId id="764" r:id="rId8"/>
    <p:sldId id="781" r:id="rId9"/>
    <p:sldId id="769" r:id="rId10"/>
    <p:sldId id="786" r:id="rId11"/>
    <p:sldId id="774" r:id="rId12"/>
    <p:sldId id="772" r:id="rId13"/>
    <p:sldId id="808" r:id="rId14"/>
    <p:sldId id="770" r:id="rId15"/>
    <p:sldId id="784" r:id="rId16"/>
    <p:sldId id="776" r:id="rId17"/>
    <p:sldId id="809" r:id="rId18"/>
    <p:sldId id="788" r:id="rId19"/>
    <p:sldId id="807" r:id="rId20"/>
  </p:sldIdLst>
  <p:sldSz cx="9144000" cy="6858000" type="screen4x3"/>
  <p:notesSz cx="6881813" cy="9296400"/>
  <p:defaultTextStyle>
    <a:defPPr>
      <a:defRPr lang="en-US"/>
    </a:defPPr>
    <a:lvl1pPr algn="l" rtl="0" eaLnBrk="0" fontAlgn="base" hangingPunct="0">
      <a:spcBef>
        <a:spcPct val="0"/>
      </a:spcBef>
      <a:spcAft>
        <a:spcPct val="0"/>
      </a:spcAft>
      <a:defRPr sz="2700"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sz="2700"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sz="2700"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sz="2700"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sz="2700" kern="1200">
        <a:solidFill>
          <a:schemeClr val="tx1"/>
        </a:solidFill>
        <a:latin typeface="Arial" charset="0"/>
        <a:ea typeface="ＭＳ Ｐゴシック" charset="-128"/>
        <a:cs typeface="+mn-cs"/>
      </a:defRPr>
    </a:lvl5pPr>
    <a:lvl6pPr marL="2286000" algn="l" defTabSz="914400" rtl="0" eaLnBrk="1" latinLnBrk="0" hangingPunct="1">
      <a:defRPr sz="2700" kern="1200">
        <a:solidFill>
          <a:schemeClr val="tx1"/>
        </a:solidFill>
        <a:latin typeface="Arial" charset="0"/>
        <a:ea typeface="ＭＳ Ｐゴシック" charset="-128"/>
        <a:cs typeface="+mn-cs"/>
      </a:defRPr>
    </a:lvl6pPr>
    <a:lvl7pPr marL="2743200" algn="l" defTabSz="914400" rtl="0" eaLnBrk="1" latinLnBrk="0" hangingPunct="1">
      <a:defRPr sz="2700" kern="1200">
        <a:solidFill>
          <a:schemeClr val="tx1"/>
        </a:solidFill>
        <a:latin typeface="Arial" charset="0"/>
        <a:ea typeface="ＭＳ Ｐゴシック" charset="-128"/>
        <a:cs typeface="+mn-cs"/>
      </a:defRPr>
    </a:lvl7pPr>
    <a:lvl8pPr marL="3200400" algn="l" defTabSz="914400" rtl="0" eaLnBrk="1" latinLnBrk="0" hangingPunct="1">
      <a:defRPr sz="2700" kern="1200">
        <a:solidFill>
          <a:schemeClr val="tx1"/>
        </a:solidFill>
        <a:latin typeface="Arial" charset="0"/>
        <a:ea typeface="ＭＳ Ｐゴシック" charset="-128"/>
        <a:cs typeface="+mn-cs"/>
      </a:defRPr>
    </a:lvl8pPr>
    <a:lvl9pPr marL="3657600" algn="l" defTabSz="914400" rtl="0" eaLnBrk="1" latinLnBrk="0" hangingPunct="1">
      <a:defRPr sz="27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648" userDrawn="1">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itts, Helen" initials="PH" lastIdx="1" clrIdx="0">
    <p:extLst>
      <p:ext uri="{19B8F6BF-5375-455C-9EA6-DF929625EA0E}">
        <p15:presenceInfo xmlns:p15="http://schemas.microsoft.com/office/powerpoint/2012/main" userId="S::hpitts@marshall.usc.edu::cdd46541-55b4-482a-9c86-6d6ee64a47b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454545"/>
    <a:srgbClr val="FFFF66"/>
    <a:srgbClr val="FFFF99"/>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37F25D-6893-4CDF-BABC-6B3197CAD22D}" v="3" dt="2023-03-01T00:00:29.2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674"/>
    <p:restoredTop sz="91429"/>
  </p:normalViewPr>
  <p:slideViewPr>
    <p:cSldViewPr showGuides="1">
      <p:cViewPr varScale="1">
        <p:scale>
          <a:sx n="51" d="100"/>
          <a:sy n="51" d="100"/>
        </p:scale>
        <p:origin x="1042" y="43"/>
      </p:cViewPr>
      <p:guideLst>
        <p:guide orient="horz" pos="364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982641" cy="464820"/>
          </a:xfrm>
          <a:prstGeom prst="rect">
            <a:avLst/>
          </a:prstGeom>
          <a:noFill/>
          <a:ln>
            <a:noFill/>
          </a:ln>
          <a:effectLst/>
          <a:extLst>
            <a:ext uri="{FAA26D3D-D897-4be2-8F04-BA451C77F1D7}">
              <ma14:placeholderFlag xmlns="" xmlns:ma14="http://schemas.microsoft.com/office/mac/drawingml/2011/main" val="1"/>
            </a:ext>
            <a:ext uri="{909E8E84-426E-40dd-AFC4-6F175D3DCCD1}"/>
            <a:ext uri="{91240B29-F687-4f45-9708-019B960494DF}"/>
            <a:ext uri="{AF507438-7753-43e0-B8FC-AC1667EBCBE1}"/>
          </a:extLst>
        </p:spPr>
        <p:txBody>
          <a:bodyPr vert="horz" wrap="square" lIns="92885" tIns="46442" rIns="92885" bIns="46442" numCol="1" anchor="t" anchorCtr="0" compatLnSpc="1">
            <a:prstTxWarp prst="textNoShape">
              <a:avLst/>
            </a:prstTxWarp>
          </a:bodyPr>
          <a:lstStyle>
            <a:lvl1pPr defTabSz="928688" eaLnBrk="1" hangingPunct="1">
              <a:defRPr sz="1200">
                <a:ea typeface="ＭＳ Ｐゴシック" charset="0"/>
                <a:cs typeface="+mn-cs"/>
              </a:defRPr>
            </a:lvl1pPr>
          </a:lstStyle>
          <a:p>
            <a:pPr>
              <a:defRPr/>
            </a:pPr>
            <a:endParaRPr lang="en-US"/>
          </a:p>
        </p:txBody>
      </p:sp>
      <p:sp>
        <p:nvSpPr>
          <p:cNvPr id="66563" name="Rectangle 3"/>
          <p:cNvSpPr>
            <a:spLocks noGrp="1" noChangeArrowheads="1"/>
          </p:cNvSpPr>
          <p:nvPr>
            <p:ph type="dt" sz="quarter" idx="1"/>
          </p:nvPr>
        </p:nvSpPr>
        <p:spPr bwMode="auto">
          <a:xfrm>
            <a:off x="3897609" y="0"/>
            <a:ext cx="2982641" cy="464820"/>
          </a:xfrm>
          <a:prstGeom prst="rect">
            <a:avLst/>
          </a:prstGeom>
          <a:noFill/>
          <a:ln>
            <a:noFill/>
          </a:ln>
          <a:effectLst/>
          <a:extLst>
            <a:ext uri="{FAA26D3D-D897-4be2-8F04-BA451C77F1D7}">
              <ma14:placeholderFlag xmlns="" xmlns:ma14="http://schemas.microsoft.com/office/mac/drawingml/2011/main" val="1"/>
            </a:ext>
            <a:ext uri="{909E8E84-426E-40dd-AFC4-6F175D3DCCD1}"/>
            <a:ext uri="{91240B29-F687-4f45-9708-019B960494DF}"/>
            <a:ext uri="{AF507438-7753-43e0-B8FC-AC1667EBCBE1}"/>
          </a:extLst>
        </p:spPr>
        <p:txBody>
          <a:bodyPr vert="horz" wrap="square" lIns="92885" tIns="46442" rIns="92885" bIns="46442" numCol="1" anchor="t" anchorCtr="0" compatLnSpc="1">
            <a:prstTxWarp prst="textNoShape">
              <a:avLst/>
            </a:prstTxWarp>
          </a:bodyPr>
          <a:lstStyle>
            <a:lvl1pPr algn="r" defTabSz="928688" eaLnBrk="1" hangingPunct="1">
              <a:defRPr sz="1200">
                <a:ea typeface="ＭＳ Ｐゴシック" charset="0"/>
                <a:cs typeface="+mn-cs"/>
              </a:defRPr>
            </a:lvl1pPr>
          </a:lstStyle>
          <a:p>
            <a:pPr>
              <a:defRPr/>
            </a:pPr>
            <a:endParaRPr lang="en-US"/>
          </a:p>
        </p:txBody>
      </p:sp>
      <p:sp>
        <p:nvSpPr>
          <p:cNvPr id="66564" name="Rectangle 4"/>
          <p:cNvSpPr>
            <a:spLocks noGrp="1" noChangeArrowheads="1"/>
          </p:cNvSpPr>
          <p:nvPr>
            <p:ph type="ftr" sz="quarter" idx="2"/>
          </p:nvPr>
        </p:nvSpPr>
        <p:spPr bwMode="auto">
          <a:xfrm>
            <a:off x="0" y="8829989"/>
            <a:ext cx="2982641" cy="464820"/>
          </a:xfrm>
          <a:prstGeom prst="rect">
            <a:avLst/>
          </a:prstGeom>
          <a:noFill/>
          <a:ln>
            <a:noFill/>
          </a:ln>
          <a:effectLst/>
          <a:extLst>
            <a:ext uri="{FAA26D3D-D897-4be2-8F04-BA451C77F1D7}">
              <ma14:placeholderFlag xmlns="" xmlns:ma14="http://schemas.microsoft.com/office/mac/drawingml/2011/main" val="1"/>
            </a:ext>
            <a:ext uri="{909E8E84-426E-40dd-AFC4-6F175D3DCCD1}"/>
            <a:ext uri="{91240B29-F687-4f45-9708-019B960494DF}"/>
            <a:ext uri="{AF507438-7753-43e0-B8FC-AC1667EBCBE1}"/>
          </a:extLst>
        </p:spPr>
        <p:txBody>
          <a:bodyPr vert="horz" wrap="square" lIns="92885" tIns="46442" rIns="92885" bIns="46442" numCol="1" anchor="b" anchorCtr="0" compatLnSpc="1">
            <a:prstTxWarp prst="textNoShape">
              <a:avLst/>
            </a:prstTxWarp>
          </a:bodyPr>
          <a:lstStyle>
            <a:lvl1pPr defTabSz="928688" eaLnBrk="1" hangingPunct="1">
              <a:defRPr sz="1200">
                <a:ea typeface="ＭＳ Ｐゴシック" charset="0"/>
                <a:cs typeface="+mn-cs"/>
              </a:defRPr>
            </a:lvl1pPr>
          </a:lstStyle>
          <a:p>
            <a:pPr>
              <a:defRPr/>
            </a:pPr>
            <a:endParaRPr lang="en-US"/>
          </a:p>
        </p:txBody>
      </p:sp>
      <p:sp>
        <p:nvSpPr>
          <p:cNvPr id="66565" name="Rectangle 5"/>
          <p:cNvSpPr>
            <a:spLocks noGrp="1" noChangeArrowheads="1"/>
          </p:cNvSpPr>
          <p:nvPr>
            <p:ph type="sldNum" sz="quarter" idx="3"/>
          </p:nvPr>
        </p:nvSpPr>
        <p:spPr bwMode="auto">
          <a:xfrm>
            <a:off x="3897609" y="8829989"/>
            <a:ext cx="2982641" cy="464820"/>
          </a:xfrm>
          <a:prstGeom prst="rect">
            <a:avLst/>
          </a:prstGeom>
          <a:noFill/>
          <a:ln>
            <a:noFill/>
          </a:ln>
          <a:effectLst/>
          <a:extLst>
            <a:ext uri="{FAA26D3D-D897-4be2-8F04-BA451C77F1D7}">
              <ma14:placeholderFlag xmlns="" xmlns:ma14="http://schemas.microsoft.com/office/mac/drawingml/2011/main" val="1"/>
            </a:ext>
            <a:ext uri="{909E8E84-426E-40dd-AFC4-6F175D3DCCD1}"/>
            <a:ext uri="{91240B29-F687-4f45-9708-019B960494DF}"/>
            <a:ext uri="{AF507438-7753-43e0-B8FC-AC1667EBCBE1}"/>
          </a:extLst>
        </p:spPr>
        <p:txBody>
          <a:bodyPr vert="horz" wrap="square" lIns="92885" tIns="46442" rIns="92885" bIns="46442" numCol="1" anchor="b" anchorCtr="0" compatLnSpc="1">
            <a:prstTxWarp prst="textNoShape">
              <a:avLst/>
            </a:prstTxWarp>
          </a:bodyPr>
          <a:lstStyle>
            <a:lvl1pPr algn="r" defTabSz="928688" eaLnBrk="1" hangingPunct="1">
              <a:defRPr sz="1200"/>
            </a:lvl1pPr>
          </a:lstStyle>
          <a:p>
            <a:pPr>
              <a:defRPr/>
            </a:pPr>
            <a:fld id="{28142517-DB0F-FF4D-8AB5-76D0AB44C0C2}"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82641" cy="464820"/>
          </a:xfrm>
          <a:prstGeom prst="rect">
            <a:avLst/>
          </a:prstGeom>
          <a:noFill/>
          <a:ln>
            <a:noFill/>
          </a:ln>
          <a:effectLst/>
          <a:extLst>
            <a:ext uri="{FAA26D3D-D897-4be2-8F04-BA451C77F1D7}">
              <ma14:placeholderFlag xmlns="" xmlns:ma14="http://schemas.microsoft.com/office/mac/drawingml/2011/main" val="1"/>
            </a:ext>
            <a:ext uri="{909E8E84-426E-40dd-AFC4-6F175D3DCCD1}"/>
            <a:ext uri="{91240B29-F687-4f45-9708-019B960494DF}"/>
            <a:ext uri="{AF507438-7753-43e0-B8FC-AC1667EBCBE1}"/>
          </a:extLst>
        </p:spPr>
        <p:txBody>
          <a:bodyPr vert="horz" wrap="square" lIns="92885" tIns="46442" rIns="92885" bIns="46442" numCol="1" anchor="t" anchorCtr="0" compatLnSpc="1">
            <a:prstTxWarp prst="textNoShape">
              <a:avLst/>
            </a:prstTxWarp>
          </a:bodyPr>
          <a:lstStyle>
            <a:lvl1pPr defTabSz="928688" eaLnBrk="1" hangingPunct="1">
              <a:defRPr sz="1200">
                <a:ea typeface="ＭＳ Ｐゴシック" charset="0"/>
                <a:cs typeface="+mn-cs"/>
              </a:defRPr>
            </a:lvl1pPr>
          </a:lstStyle>
          <a:p>
            <a:pPr>
              <a:defRPr/>
            </a:pPr>
            <a:endParaRPr lang="en-US"/>
          </a:p>
        </p:txBody>
      </p:sp>
      <p:sp>
        <p:nvSpPr>
          <p:cNvPr id="4099" name="Rectangle 3"/>
          <p:cNvSpPr>
            <a:spLocks noGrp="1" noChangeArrowheads="1"/>
          </p:cNvSpPr>
          <p:nvPr>
            <p:ph type="dt" idx="1"/>
          </p:nvPr>
        </p:nvSpPr>
        <p:spPr bwMode="auto">
          <a:xfrm>
            <a:off x="3897609" y="0"/>
            <a:ext cx="2982641" cy="464820"/>
          </a:xfrm>
          <a:prstGeom prst="rect">
            <a:avLst/>
          </a:prstGeom>
          <a:noFill/>
          <a:ln>
            <a:noFill/>
          </a:ln>
          <a:effectLst/>
          <a:extLst>
            <a:ext uri="{FAA26D3D-D897-4be2-8F04-BA451C77F1D7}">
              <ma14:placeholderFlag xmlns="" xmlns:ma14="http://schemas.microsoft.com/office/mac/drawingml/2011/main" val="1"/>
            </a:ext>
            <a:ext uri="{909E8E84-426E-40dd-AFC4-6F175D3DCCD1}"/>
            <a:ext uri="{91240B29-F687-4f45-9708-019B960494DF}"/>
            <a:ext uri="{AF507438-7753-43e0-B8FC-AC1667EBCBE1}"/>
          </a:extLst>
        </p:spPr>
        <p:txBody>
          <a:bodyPr vert="horz" wrap="square" lIns="92885" tIns="46442" rIns="92885" bIns="46442" numCol="1" anchor="t" anchorCtr="0" compatLnSpc="1">
            <a:prstTxWarp prst="textNoShape">
              <a:avLst/>
            </a:prstTxWarp>
          </a:bodyPr>
          <a:lstStyle>
            <a:lvl1pPr algn="r" defTabSz="928688" eaLnBrk="1" hangingPunct="1">
              <a:defRPr sz="1200">
                <a:ea typeface="ＭＳ Ｐゴシック" charset="0"/>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17600" y="696913"/>
            <a:ext cx="4646613"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101" name="Rectangle 5"/>
          <p:cNvSpPr>
            <a:spLocks noGrp="1" noChangeArrowheads="1"/>
          </p:cNvSpPr>
          <p:nvPr>
            <p:ph type="body" sz="quarter" idx="3"/>
          </p:nvPr>
        </p:nvSpPr>
        <p:spPr bwMode="auto">
          <a:xfrm>
            <a:off x="688182" y="4415790"/>
            <a:ext cx="5505450" cy="4183380"/>
          </a:xfrm>
          <a:prstGeom prst="rect">
            <a:avLst/>
          </a:prstGeom>
          <a:noFill/>
          <a:ln>
            <a:noFill/>
          </a:ln>
          <a:effectLst/>
          <a:extLst>
            <a:ext uri="{FAA26D3D-D897-4be2-8F04-BA451C77F1D7}">
              <ma14:placeholderFlag xmlns="" xmlns:ma14="http://schemas.microsoft.com/office/mac/drawingml/2011/main" val="1"/>
            </a:ext>
            <a:ext uri="{909E8E84-426E-40dd-AFC4-6F175D3DCCD1}"/>
            <a:ext uri="{91240B29-F687-4f45-9708-019B960494DF}"/>
            <a:ext uri="{AF507438-7753-43e0-B8FC-AC1667EBCBE1}"/>
          </a:extLst>
        </p:spPr>
        <p:txBody>
          <a:bodyPr vert="horz" wrap="square" lIns="92885" tIns="46442" rIns="92885" bIns="4644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829989"/>
            <a:ext cx="2982641" cy="464820"/>
          </a:xfrm>
          <a:prstGeom prst="rect">
            <a:avLst/>
          </a:prstGeom>
          <a:noFill/>
          <a:ln>
            <a:noFill/>
          </a:ln>
          <a:effectLst/>
          <a:extLst>
            <a:ext uri="{FAA26D3D-D897-4be2-8F04-BA451C77F1D7}">
              <ma14:placeholderFlag xmlns="" xmlns:ma14="http://schemas.microsoft.com/office/mac/drawingml/2011/main" val="1"/>
            </a:ext>
            <a:ext uri="{909E8E84-426E-40dd-AFC4-6F175D3DCCD1}"/>
            <a:ext uri="{91240B29-F687-4f45-9708-019B960494DF}"/>
            <a:ext uri="{AF507438-7753-43e0-B8FC-AC1667EBCBE1}"/>
          </a:extLst>
        </p:spPr>
        <p:txBody>
          <a:bodyPr vert="horz" wrap="square" lIns="92885" tIns="46442" rIns="92885" bIns="46442" numCol="1" anchor="b" anchorCtr="0" compatLnSpc="1">
            <a:prstTxWarp prst="textNoShape">
              <a:avLst/>
            </a:prstTxWarp>
          </a:bodyPr>
          <a:lstStyle>
            <a:lvl1pPr defTabSz="928688" eaLnBrk="1" hangingPunct="1">
              <a:defRPr sz="1200">
                <a:ea typeface="ＭＳ Ｐゴシック" charset="0"/>
                <a:cs typeface="+mn-cs"/>
              </a:defRPr>
            </a:lvl1pPr>
          </a:lstStyle>
          <a:p>
            <a:pPr>
              <a:defRPr/>
            </a:pPr>
            <a:endParaRPr lang="en-US"/>
          </a:p>
        </p:txBody>
      </p:sp>
      <p:sp>
        <p:nvSpPr>
          <p:cNvPr id="4103" name="Rectangle 7"/>
          <p:cNvSpPr>
            <a:spLocks noGrp="1" noChangeArrowheads="1"/>
          </p:cNvSpPr>
          <p:nvPr>
            <p:ph type="sldNum" sz="quarter" idx="5"/>
          </p:nvPr>
        </p:nvSpPr>
        <p:spPr bwMode="auto">
          <a:xfrm>
            <a:off x="3897609" y="8829989"/>
            <a:ext cx="2982641" cy="464820"/>
          </a:xfrm>
          <a:prstGeom prst="rect">
            <a:avLst/>
          </a:prstGeom>
          <a:noFill/>
          <a:ln>
            <a:noFill/>
          </a:ln>
          <a:effectLst/>
          <a:extLst>
            <a:ext uri="{FAA26D3D-D897-4be2-8F04-BA451C77F1D7}">
              <ma14:placeholderFlag xmlns="" xmlns:ma14="http://schemas.microsoft.com/office/mac/drawingml/2011/main" val="1"/>
            </a:ext>
            <a:ext uri="{909E8E84-426E-40dd-AFC4-6F175D3DCCD1}"/>
            <a:ext uri="{91240B29-F687-4f45-9708-019B960494DF}"/>
            <a:ext uri="{AF507438-7753-43e0-B8FC-AC1667EBCBE1}"/>
          </a:extLst>
        </p:spPr>
        <p:txBody>
          <a:bodyPr vert="horz" wrap="square" lIns="92885" tIns="46442" rIns="92885" bIns="46442" numCol="1" anchor="b" anchorCtr="0" compatLnSpc="1">
            <a:prstTxWarp prst="textNoShape">
              <a:avLst/>
            </a:prstTxWarp>
          </a:bodyPr>
          <a:lstStyle>
            <a:lvl1pPr algn="r" defTabSz="928688" eaLnBrk="1" hangingPunct="1">
              <a:defRPr sz="1200"/>
            </a:lvl1pPr>
          </a:lstStyle>
          <a:p>
            <a:pPr>
              <a:defRPr/>
            </a:pPr>
            <a:fld id="{7FEC2924-67AC-9344-B440-AA1A18B39F4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8688">
              <a:defRPr sz="2700">
                <a:solidFill>
                  <a:schemeClr val="tx1"/>
                </a:solidFill>
                <a:latin typeface="Arial" charset="0"/>
                <a:ea typeface="ＭＳ Ｐゴシック" charset="-128"/>
              </a:defRPr>
            </a:lvl1pPr>
            <a:lvl2pPr marL="742950" indent="-285750" defTabSz="928688">
              <a:defRPr sz="2700">
                <a:solidFill>
                  <a:schemeClr val="tx1"/>
                </a:solidFill>
                <a:latin typeface="Arial" charset="0"/>
                <a:ea typeface="ＭＳ Ｐゴシック" charset="-128"/>
              </a:defRPr>
            </a:lvl2pPr>
            <a:lvl3pPr marL="1143000" indent="-228600" defTabSz="928688">
              <a:defRPr sz="2700">
                <a:solidFill>
                  <a:schemeClr val="tx1"/>
                </a:solidFill>
                <a:latin typeface="Arial" charset="0"/>
                <a:ea typeface="ＭＳ Ｐゴシック" charset="-128"/>
              </a:defRPr>
            </a:lvl3pPr>
            <a:lvl4pPr marL="1600200" indent="-228600" defTabSz="928688">
              <a:defRPr sz="2700">
                <a:solidFill>
                  <a:schemeClr val="tx1"/>
                </a:solidFill>
                <a:latin typeface="Arial" charset="0"/>
                <a:ea typeface="ＭＳ Ｐゴシック" charset="-128"/>
              </a:defRPr>
            </a:lvl4pPr>
            <a:lvl5pPr marL="2057400" indent="-228600" defTabSz="928688">
              <a:defRPr sz="2700">
                <a:solidFill>
                  <a:schemeClr val="tx1"/>
                </a:solidFill>
                <a:latin typeface="Arial" charset="0"/>
                <a:ea typeface="ＭＳ Ｐゴシック" charset="-128"/>
              </a:defRPr>
            </a:lvl5pPr>
            <a:lvl6pPr marL="2514600" indent="-228600" defTabSz="928688" eaLnBrk="0" fontAlgn="base" hangingPunct="0">
              <a:spcBef>
                <a:spcPct val="0"/>
              </a:spcBef>
              <a:spcAft>
                <a:spcPct val="0"/>
              </a:spcAft>
              <a:defRPr sz="2700">
                <a:solidFill>
                  <a:schemeClr val="tx1"/>
                </a:solidFill>
                <a:latin typeface="Arial" charset="0"/>
                <a:ea typeface="ＭＳ Ｐゴシック" charset="-128"/>
              </a:defRPr>
            </a:lvl6pPr>
            <a:lvl7pPr marL="2971800" indent="-228600" defTabSz="928688" eaLnBrk="0" fontAlgn="base" hangingPunct="0">
              <a:spcBef>
                <a:spcPct val="0"/>
              </a:spcBef>
              <a:spcAft>
                <a:spcPct val="0"/>
              </a:spcAft>
              <a:defRPr sz="2700">
                <a:solidFill>
                  <a:schemeClr val="tx1"/>
                </a:solidFill>
                <a:latin typeface="Arial" charset="0"/>
                <a:ea typeface="ＭＳ Ｐゴシック" charset="-128"/>
              </a:defRPr>
            </a:lvl7pPr>
            <a:lvl8pPr marL="3429000" indent="-228600" defTabSz="928688" eaLnBrk="0" fontAlgn="base" hangingPunct="0">
              <a:spcBef>
                <a:spcPct val="0"/>
              </a:spcBef>
              <a:spcAft>
                <a:spcPct val="0"/>
              </a:spcAft>
              <a:defRPr sz="2700">
                <a:solidFill>
                  <a:schemeClr val="tx1"/>
                </a:solidFill>
                <a:latin typeface="Arial" charset="0"/>
                <a:ea typeface="ＭＳ Ｐゴシック" charset="-128"/>
              </a:defRPr>
            </a:lvl8pPr>
            <a:lvl9pPr marL="3886200" indent="-228600" defTabSz="928688" eaLnBrk="0" fontAlgn="base" hangingPunct="0">
              <a:spcBef>
                <a:spcPct val="0"/>
              </a:spcBef>
              <a:spcAft>
                <a:spcPct val="0"/>
              </a:spcAft>
              <a:defRPr sz="2700">
                <a:solidFill>
                  <a:schemeClr val="tx1"/>
                </a:solidFill>
                <a:latin typeface="Arial" charset="0"/>
                <a:ea typeface="ＭＳ Ｐゴシック" charset="-128"/>
              </a:defRPr>
            </a:lvl9pPr>
          </a:lstStyle>
          <a:p>
            <a:fld id="{53EDAD12-7CA7-4348-834E-0066EF56D6AF}" type="slidenum">
              <a:rPr lang="en-US" altLang="x-none" sz="1200"/>
              <a:pPr/>
              <a:t>1</a:t>
            </a:fld>
            <a:endParaRPr lang="en-US" altLang="x-none" sz="1200"/>
          </a:p>
        </p:txBody>
      </p:sp>
      <p:sp>
        <p:nvSpPr>
          <p:cNvPr id="1182722" name="Rectangle 2"/>
          <p:cNvSpPr>
            <a:spLocks noGrp="1" noRot="1" noChangeAspect="1" noChangeArrowheads="1" noTextEdit="1"/>
          </p:cNvSpPr>
          <p:nvPr>
            <p:ph type="sldImg"/>
          </p:nvPr>
        </p:nvSpPr>
        <p:spPr>
          <a:xfrm>
            <a:off x="674688" y="463550"/>
            <a:ext cx="5489575" cy="4117975"/>
          </a:xfrm>
          <a:solidFill>
            <a:srgbClr val="FFFFFF"/>
          </a:solidFill>
          <a:ln/>
          <a:extLst>
            <a:ext uri="{FAA26D3D-D897-4be2-8F04-BA451C77F1D7}">
              <ma14:placeholderFlag xmlns="" xmlns:ma14="http://schemas.microsoft.com/office/mac/drawingml/2011/main" val="1"/>
            </a:ext>
          </a:extLst>
        </p:spPr>
      </p:sp>
      <p:sp>
        <p:nvSpPr>
          <p:cNvPr id="1182723" name="Rectangle 3"/>
          <p:cNvSpPr>
            <a:spLocks noGrp="1" noChangeArrowheads="1"/>
          </p:cNvSpPr>
          <p:nvPr>
            <p:ph type="body" idx="1"/>
          </p:nvPr>
        </p:nvSpPr>
        <p:spPr>
          <a:xfrm>
            <a:off x="918097" y="4415790"/>
            <a:ext cx="5045620" cy="4183380"/>
          </a:xfrm>
          <a:solidFill>
            <a:srgbClr val="FFFFFF"/>
          </a:solidFill>
          <a:ln>
            <a:solidFill>
              <a:srgbClr val="000000"/>
            </a:solidFill>
            <a:miter lim="800000"/>
            <a:headEnd/>
            <a:tailEnd/>
          </a:ln>
        </p:spPr>
        <p:txBody>
          <a:bodyPr/>
          <a:lstStyle/>
          <a:p>
            <a:pPr eaLnBrk="1" hangingPunct="1">
              <a:defRPr/>
            </a:pPr>
            <a:endParaRPr lang="en-US">
              <a:cs typeface="+mn-cs"/>
            </a:endParaRPr>
          </a:p>
        </p:txBody>
      </p:sp>
    </p:spTree>
    <p:extLst>
      <p:ext uri="{BB962C8B-B14F-4D97-AF65-F5344CB8AC3E}">
        <p14:creationId xmlns:p14="http://schemas.microsoft.com/office/powerpoint/2010/main" val="25982896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928688">
              <a:defRPr sz="2700">
                <a:solidFill>
                  <a:schemeClr val="tx1"/>
                </a:solidFill>
                <a:latin typeface="Arial" charset="0"/>
                <a:ea typeface="ＭＳ Ｐゴシック" charset="-128"/>
              </a:defRPr>
            </a:lvl1pPr>
            <a:lvl2pPr marL="742950" indent="-285750" defTabSz="928688">
              <a:defRPr sz="2700">
                <a:solidFill>
                  <a:schemeClr val="tx1"/>
                </a:solidFill>
                <a:latin typeface="Arial" charset="0"/>
                <a:ea typeface="ＭＳ Ｐゴシック" charset="-128"/>
              </a:defRPr>
            </a:lvl2pPr>
            <a:lvl3pPr marL="1143000" indent="-228600" defTabSz="928688">
              <a:defRPr sz="2700">
                <a:solidFill>
                  <a:schemeClr val="tx1"/>
                </a:solidFill>
                <a:latin typeface="Arial" charset="0"/>
                <a:ea typeface="ＭＳ Ｐゴシック" charset="-128"/>
              </a:defRPr>
            </a:lvl3pPr>
            <a:lvl4pPr marL="1600200" indent="-228600" defTabSz="928688">
              <a:defRPr sz="2700">
                <a:solidFill>
                  <a:schemeClr val="tx1"/>
                </a:solidFill>
                <a:latin typeface="Arial" charset="0"/>
                <a:ea typeface="ＭＳ Ｐゴシック" charset="-128"/>
              </a:defRPr>
            </a:lvl4pPr>
            <a:lvl5pPr marL="2057400" indent="-228600" defTabSz="928688">
              <a:defRPr sz="2700">
                <a:solidFill>
                  <a:schemeClr val="tx1"/>
                </a:solidFill>
                <a:latin typeface="Arial" charset="0"/>
                <a:ea typeface="ＭＳ Ｐゴシック" charset="-128"/>
              </a:defRPr>
            </a:lvl5pPr>
            <a:lvl6pPr marL="2514600" indent="-228600" defTabSz="928688" eaLnBrk="0" fontAlgn="base" hangingPunct="0">
              <a:spcBef>
                <a:spcPct val="0"/>
              </a:spcBef>
              <a:spcAft>
                <a:spcPct val="0"/>
              </a:spcAft>
              <a:defRPr sz="2700">
                <a:solidFill>
                  <a:schemeClr val="tx1"/>
                </a:solidFill>
                <a:latin typeface="Arial" charset="0"/>
                <a:ea typeface="ＭＳ Ｐゴシック" charset="-128"/>
              </a:defRPr>
            </a:lvl6pPr>
            <a:lvl7pPr marL="2971800" indent="-228600" defTabSz="928688" eaLnBrk="0" fontAlgn="base" hangingPunct="0">
              <a:spcBef>
                <a:spcPct val="0"/>
              </a:spcBef>
              <a:spcAft>
                <a:spcPct val="0"/>
              </a:spcAft>
              <a:defRPr sz="2700">
                <a:solidFill>
                  <a:schemeClr val="tx1"/>
                </a:solidFill>
                <a:latin typeface="Arial" charset="0"/>
                <a:ea typeface="ＭＳ Ｐゴシック" charset="-128"/>
              </a:defRPr>
            </a:lvl7pPr>
            <a:lvl8pPr marL="3429000" indent="-228600" defTabSz="928688" eaLnBrk="0" fontAlgn="base" hangingPunct="0">
              <a:spcBef>
                <a:spcPct val="0"/>
              </a:spcBef>
              <a:spcAft>
                <a:spcPct val="0"/>
              </a:spcAft>
              <a:defRPr sz="2700">
                <a:solidFill>
                  <a:schemeClr val="tx1"/>
                </a:solidFill>
                <a:latin typeface="Arial" charset="0"/>
                <a:ea typeface="ＭＳ Ｐゴシック" charset="-128"/>
              </a:defRPr>
            </a:lvl8pPr>
            <a:lvl9pPr marL="3886200" indent="-228600" defTabSz="928688" eaLnBrk="0" fontAlgn="base" hangingPunct="0">
              <a:spcBef>
                <a:spcPct val="0"/>
              </a:spcBef>
              <a:spcAft>
                <a:spcPct val="0"/>
              </a:spcAft>
              <a:defRPr sz="2700">
                <a:solidFill>
                  <a:schemeClr val="tx1"/>
                </a:solidFill>
                <a:latin typeface="Arial" charset="0"/>
                <a:ea typeface="ＭＳ Ｐゴシック" charset="-128"/>
              </a:defRPr>
            </a:lvl9pPr>
          </a:lstStyle>
          <a:p>
            <a:fld id="{53EDAD12-7CA7-4348-834E-0066EF56D6AF}" type="slidenum">
              <a:rPr lang="en-US" altLang="x-none" sz="1200"/>
              <a:pPr/>
              <a:t>10</a:t>
            </a:fld>
            <a:endParaRPr lang="en-US" altLang="x-none" sz="1200"/>
          </a:p>
        </p:txBody>
      </p:sp>
      <p:sp>
        <p:nvSpPr>
          <p:cNvPr id="1182722" name="Rectangle 2"/>
          <p:cNvSpPr>
            <a:spLocks noGrp="1" noRot="1" noChangeAspect="1" noChangeArrowheads="1" noTextEdit="1"/>
          </p:cNvSpPr>
          <p:nvPr>
            <p:ph type="sldImg"/>
          </p:nvPr>
        </p:nvSpPr>
        <p:spPr>
          <a:xfrm>
            <a:off x="674688" y="463550"/>
            <a:ext cx="5489575" cy="4117975"/>
          </a:xfrm>
          <a:solidFill>
            <a:srgbClr val="FFFFFF"/>
          </a:solidFill>
          <a:ln/>
          <a:extLst>
            <a:ext uri="{FAA26D3D-D897-4be2-8F04-BA451C77F1D7}">
              <ma14:placeholderFlag xmlns:ma14="http://schemas.microsoft.com/office/mac/drawingml/2011/main" xmlns="" val="1"/>
            </a:ext>
          </a:extLst>
        </p:spPr>
      </p:sp>
      <p:sp>
        <p:nvSpPr>
          <p:cNvPr id="1182723" name="Rectangle 3"/>
          <p:cNvSpPr>
            <a:spLocks noGrp="1" noChangeArrowheads="1"/>
          </p:cNvSpPr>
          <p:nvPr>
            <p:ph type="body" idx="1"/>
          </p:nvPr>
        </p:nvSpPr>
        <p:spPr>
          <a:xfrm>
            <a:off x="918097" y="4415790"/>
            <a:ext cx="5045620" cy="4183380"/>
          </a:xfrm>
          <a:solidFill>
            <a:srgbClr val="FFFFFF"/>
          </a:solidFill>
          <a:ln>
            <a:solidFill>
              <a:srgbClr val="000000"/>
            </a:solidFill>
            <a:miter lim="800000"/>
            <a:headEnd/>
            <a:tailEnd/>
          </a:ln>
        </p:spPr>
        <p:txBody>
          <a:bodyPr/>
          <a:lstStyle/>
          <a:p>
            <a:pPr eaLnBrk="1" hangingPunct="1">
              <a:defRPr/>
            </a:pPr>
            <a:endParaRPr lang="en-US">
              <a:cs typeface="+mn-cs"/>
            </a:endParaRPr>
          </a:p>
        </p:txBody>
      </p:sp>
    </p:spTree>
    <p:extLst>
      <p:ext uri="{BB962C8B-B14F-4D97-AF65-F5344CB8AC3E}">
        <p14:creationId xmlns:p14="http://schemas.microsoft.com/office/powerpoint/2010/main" val="25279783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8688">
              <a:defRPr sz="2700">
                <a:solidFill>
                  <a:schemeClr val="tx1"/>
                </a:solidFill>
                <a:latin typeface="Arial" charset="0"/>
                <a:ea typeface="ＭＳ Ｐゴシック" charset="-128"/>
              </a:defRPr>
            </a:lvl1pPr>
            <a:lvl2pPr marL="742950" indent="-285750" defTabSz="928688">
              <a:defRPr sz="2700">
                <a:solidFill>
                  <a:schemeClr val="tx1"/>
                </a:solidFill>
                <a:latin typeface="Arial" charset="0"/>
                <a:ea typeface="ＭＳ Ｐゴシック" charset="-128"/>
              </a:defRPr>
            </a:lvl2pPr>
            <a:lvl3pPr marL="1143000" indent="-228600" defTabSz="928688">
              <a:defRPr sz="2700">
                <a:solidFill>
                  <a:schemeClr val="tx1"/>
                </a:solidFill>
                <a:latin typeface="Arial" charset="0"/>
                <a:ea typeface="ＭＳ Ｐゴシック" charset="-128"/>
              </a:defRPr>
            </a:lvl3pPr>
            <a:lvl4pPr marL="1600200" indent="-228600" defTabSz="928688">
              <a:defRPr sz="2700">
                <a:solidFill>
                  <a:schemeClr val="tx1"/>
                </a:solidFill>
                <a:latin typeface="Arial" charset="0"/>
                <a:ea typeface="ＭＳ Ｐゴシック" charset="-128"/>
              </a:defRPr>
            </a:lvl4pPr>
            <a:lvl5pPr marL="2057400" indent="-228600" defTabSz="928688">
              <a:defRPr sz="2700">
                <a:solidFill>
                  <a:schemeClr val="tx1"/>
                </a:solidFill>
                <a:latin typeface="Arial" charset="0"/>
                <a:ea typeface="ＭＳ Ｐゴシック" charset="-128"/>
              </a:defRPr>
            </a:lvl5pPr>
            <a:lvl6pPr marL="2514600" indent="-228600" defTabSz="928688" eaLnBrk="0" fontAlgn="base" hangingPunct="0">
              <a:spcBef>
                <a:spcPct val="0"/>
              </a:spcBef>
              <a:spcAft>
                <a:spcPct val="0"/>
              </a:spcAft>
              <a:defRPr sz="2700">
                <a:solidFill>
                  <a:schemeClr val="tx1"/>
                </a:solidFill>
                <a:latin typeface="Arial" charset="0"/>
                <a:ea typeface="ＭＳ Ｐゴシック" charset="-128"/>
              </a:defRPr>
            </a:lvl6pPr>
            <a:lvl7pPr marL="2971800" indent="-228600" defTabSz="928688" eaLnBrk="0" fontAlgn="base" hangingPunct="0">
              <a:spcBef>
                <a:spcPct val="0"/>
              </a:spcBef>
              <a:spcAft>
                <a:spcPct val="0"/>
              </a:spcAft>
              <a:defRPr sz="2700">
                <a:solidFill>
                  <a:schemeClr val="tx1"/>
                </a:solidFill>
                <a:latin typeface="Arial" charset="0"/>
                <a:ea typeface="ＭＳ Ｐゴシック" charset="-128"/>
              </a:defRPr>
            </a:lvl7pPr>
            <a:lvl8pPr marL="3429000" indent="-228600" defTabSz="928688" eaLnBrk="0" fontAlgn="base" hangingPunct="0">
              <a:spcBef>
                <a:spcPct val="0"/>
              </a:spcBef>
              <a:spcAft>
                <a:spcPct val="0"/>
              </a:spcAft>
              <a:defRPr sz="2700">
                <a:solidFill>
                  <a:schemeClr val="tx1"/>
                </a:solidFill>
                <a:latin typeface="Arial" charset="0"/>
                <a:ea typeface="ＭＳ Ｐゴシック" charset="-128"/>
              </a:defRPr>
            </a:lvl8pPr>
            <a:lvl9pPr marL="3886200" indent="-228600" defTabSz="928688" eaLnBrk="0" fontAlgn="base" hangingPunct="0">
              <a:spcBef>
                <a:spcPct val="0"/>
              </a:spcBef>
              <a:spcAft>
                <a:spcPct val="0"/>
              </a:spcAft>
              <a:defRPr sz="2700">
                <a:solidFill>
                  <a:schemeClr val="tx1"/>
                </a:solidFill>
                <a:latin typeface="Arial" charset="0"/>
                <a:ea typeface="ＭＳ Ｐゴシック" charset="-128"/>
              </a:defRPr>
            </a:lvl9pPr>
          </a:lstStyle>
          <a:p>
            <a:fld id="{53EDAD12-7CA7-4348-834E-0066EF56D6AF}" type="slidenum">
              <a:rPr lang="en-US" altLang="x-none" sz="1200"/>
              <a:pPr/>
              <a:t>11</a:t>
            </a:fld>
            <a:endParaRPr lang="en-US" altLang="x-none" sz="1200"/>
          </a:p>
        </p:txBody>
      </p:sp>
      <p:sp>
        <p:nvSpPr>
          <p:cNvPr id="1182722" name="Rectangle 2"/>
          <p:cNvSpPr>
            <a:spLocks noGrp="1" noRot="1" noChangeAspect="1" noChangeArrowheads="1" noTextEdit="1"/>
          </p:cNvSpPr>
          <p:nvPr>
            <p:ph type="sldImg"/>
          </p:nvPr>
        </p:nvSpPr>
        <p:spPr>
          <a:xfrm>
            <a:off x="674688" y="463550"/>
            <a:ext cx="5489575" cy="4117975"/>
          </a:xfrm>
          <a:solidFill>
            <a:srgbClr val="FFFFFF"/>
          </a:solidFill>
          <a:ln/>
          <a:extLst>
            <a:ext uri="{FAA26D3D-D897-4be2-8F04-BA451C77F1D7}">
              <ma14:placeholderFlag xmlns="" xmlns:ma14="http://schemas.microsoft.com/office/mac/drawingml/2011/main" val="1"/>
            </a:ext>
          </a:extLst>
        </p:spPr>
      </p:sp>
      <p:sp>
        <p:nvSpPr>
          <p:cNvPr id="1182723" name="Rectangle 3"/>
          <p:cNvSpPr>
            <a:spLocks noGrp="1" noChangeArrowheads="1"/>
          </p:cNvSpPr>
          <p:nvPr>
            <p:ph type="body" idx="1"/>
          </p:nvPr>
        </p:nvSpPr>
        <p:spPr>
          <a:xfrm>
            <a:off x="918097" y="4415790"/>
            <a:ext cx="5045620" cy="4183380"/>
          </a:xfrm>
          <a:solidFill>
            <a:srgbClr val="FFFFFF"/>
          </a:solidFill>
          <a:ln>
            <a:solidFill>
              <a:srgbClr val="000000"/>
            </a:solidFill>
            <a:miter lim="800000"/>
            <a:headEnd/>
            <a:tailEnd/>
          </a:ln>
        </p:spPr>
        <p:txBody>
          <a:bodyPr/>
          <a:lstStyle/>
          <a:p>
            <a:pPr eaLnBrk="1" hangingPunct="1">
              <a:defRPr/>
            </a:pPr>
            <a:endParaRPr lang="en-US">
              <a:cs typeface="+mn-cs"/>
            </a:endParaRPr>
          </a:p>
        </p:txBody>
      </p:sp>
    </p:spTree>
    <p:extLst>
      <p:ext uri="{BB962C8B-B14F-4D97-AF65-F5344CB8AC3E}">
        <p14:creationId xmlns:p14="http://schemas.microsoft.com/office/powerpoint/2010/main" val="6979272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928688">
              <a:defRPr sz="2700">
                <a:solidFill>
                  <a:schemeClr val="tx1"/>
                </a:solidFill>
                <a:latin typeface="Arial" charset="0"/>
                <a:ea typeface="ＭＳ Ｐゴシック" charset="-128"/>
              </a:defRPr>
            </a:lvl1pPr>
            <a:lvl2pPr marL="742950" indent="-285750" defTabSz="928688">
              <a:defRPr sz="2700">
                <a:solidFill>
                  <a:schemeClr val="tx1"/>
                </a:solidFill>
                <a:latin typeface="Arial" charset="0"/>
                <a:ea typeface="ＭＳ Ｐゴシック" charset="-128"/>
              </a:defRPr>
            </a:lvl2pPr>
            <a:lvl3pPr marL="1143000" indent="-228600" defTabSz="928688">
              <a:defRPr sz="2700">
                <a:solidFill>
                  <a:schemeClr val="tx1"/>
                </a:solidFill>
                <a:latin typeface="Arial" charset="0"/>
                <a:ea typeface="ＭＳ Ｐゴシック" charset="-128"/>
              </a:defRPr>
            </a:lvl3pPr>
            <a:lvl4pPr marL="1600200" indent="-228600" defTabSz="928688">
              <a:defRPr sz="2700">
                <a:solidFill>
                  <a:schemeClr val="tx1"/>
                </a:solidFill>
                <a:latin typeface="Arial" charset="0"/>
                <a:ea typeface="ＭＳ Ｐゴシック" charset="-128"/>
              </a:defRPr>
            </a:lvl4pPr>
            <a:lvl5pPr marL="2057400" indent="-228600" defTabSz="928688">
              <a:defRPr sz="2700">
                <a:solidFill>
                  <a:schemeClr val="tx1"/>
                </a:solidFill>
                <a:latin typeface="Arial" charset="0"/>
                <a:ea typeface="ＭＳ Ｐゴシック" charset="-128"/>
              </a:defRPr>
            </a:lvl5pPr>
            <a:lvl6pPr marL="2514600" indent="-228600" defTabSz="928688" eaLnBrk="0" fontAlgn="base" hangingPunct="0">
              <a:spcBef>
                <a:spcPct val="0"/>
              </a:spcBef>
              <a:spcAft>
                <a:spcPct val="0"/>
              </a:spcAft>
              <a:defRPr sz="2700">
                <a:solidFill>
                  <a:schemeClr val="tx1"/>
                </a:solidFill>
                <a:latin typeface="Arial" charset="0"/>
                <a:ea typeface="ＭＳ Ｐゴシック" charset="-128"/>
              </a:defRPr>
            </a:lvl6pPr>
            <a:lvl7pPr marL="2971800" indent="-228600" defTabSz="928688" eaLnBrk="0" fontAlgn="base" hangingPunct="0">
              <a:spcBef>
                <a:spcPct val="0"/>
              </a:spcBef>
              <a:spcAft>
                <a:spcPct val="0"/>
              </a:spcAft>
              <a:defRPr sz="2700">
                <a:solidFill>
                  <a:schemeClr val="tx1"/>
                </a:solidFill>
                <a:latin typeface="Arial" charset="0"/>
                <a:ea typeface="ＭＳ Ｐゴシック" charset="-128"/>
              </a:defRPr>
            </a:lvl7pPr>
            <a:lvl8pPr marL="3429000" indent="-228600" defTabSz="928688" eaLnBrk="0" fontAlgn="base" hangingPunct="0">
              <a:spcBef>
                <a:spcPct val="0"/>
              </a:spcBef>
              <a:spcAft>
                <a:spcPct val="0"/>
              </a:spcAft>
              <a:defRPr sz="2700">
                <a:solidFill>
                  <a:schemeClr val="tx1"/>
                </a:solidFill>
                <a:latin typeface="Arial" charset="0"/>
                <a:ea typeface="ＭＳ Ｐゴシック" charset="-128"/>
              </a:defRPr>
            </a:lvl8pPr>
            <a:lvl9pPr marL="3886200" indent="-228600" defTabSz="928688" eaLnBrk="0" fontAlgn="base" hangingPunct="0">
              <a:spcBef>
                <a:spcPct val="0"/>
              </a:spcBef>
              <a:spcAft>
                <a:spcPct val="0"/>
              </a:spcAft>
              <a:defRPr sz="2700">
                <a:solidFill>
                  <a:schemeClr val="tx1"/>
                </a:solidFill>
                <a:latin typeface="Arial" charset="0"/>
                <a:ea typeface="ＭＳ Ｐゴシック" charset="-128"/>
              </a:defRPr>
            </a:lvl9pPr>
          </a:lstStyle>
          <a:p>
            <a:fld id="{53EDAD12-7CA7-4348-834E-0066EF56D6AF}" type="slidenum">
              <a:rPr lang="en-US" altLang="x-none" sz="1200"/>
              <a:pPr/>
              <a:t>12</a:t>
            </a:fld>
            <a:endParaRPr lang="en-US" altLang="x-none" sz="1200"/>
          </a:p>
        </p:txBody>
      </p:sp>
      <p:sp>
        <p:nvSpPr>
          <p:cNvPr id="1182722" name="Rectangle 2"/>
          <p:cNvSpPr>
            <a:spLocks noGrp="1" noRot="1" noChangeAspect="1" noChangeArrowheads="1" noTextEdit="1"/>
          </p:cNvSpPr>
          <p:nvPr>
            <p:ph type="sldImg"/>
          </p:nvPr>
        </p:nvSpPr>
        <p:spPr>
          <a:xfrm>
            <a:off x="674688" y="463550"/>
            <a:ext cx="5489575" cy="4117975"/>
          </a:xfrm>
          <a:solidFill>
            <a:srgbClr val="FFFFFF"/>
          </a:solidFill>
          <a:ln/>
          <a:extLst>
            <a:ext uri="{FAA26D3D-D897-4be2-8F04-BA451C77F1D7}">
              <ma14:placeholderFlag xmlns:ma14="http://schemas.microsoft.com/office/mac/drawingml/2011/main" xmlns="" val="1"/>
            </a:ext>
          </a:extLst>
        </p:spPr>
      </p:sp>
      <p:sp>
        <p:nvSpPr>
          <p:cNvPr id="1182723" name="Rectangle 3"/>
          <p:cNvSpPr>
            <a:spLocks noGrp="1" noChangeArrowheads="1"/>
          </p:cNvSpPr>
          <p:nvPr>
            <p:ph type="body" idx="1"/>
          </p:nvPr>
        </p:nvSpPr>
        <p:spPr>
          <a:xfrm>
            <a:off x="918097" y="4415790"/>
            <a:ext cx="5045620" cy="4183380"/>
          </a:xfrm>
          <a:solidFill>
            <a:srgbClr val="FFFFFF"/>
          </a:solidFill>
          <a:ln>
            <a:solidFill>
              <a:srgbClr val="000000"/>
            </a:solidFill>
            <a:miter lim="800000"/>
            <a:headEnd/>
            <a:tailEnd/>
          </a:ln>
        </p:spPr>
        <p:txBody>
          <a:bodyPr/>
          <a:lstStyle/>
          <a:p>
            <a:pPr eaLnBrk="1" hangingPunct="1">
              <a:defRPr/>
            </a:pPr>
            <a:endParaRPr lang="en-US">
              <a:cs typeface="+mn-cs"/>
            </a:endParaRPr>
          </a:p>
        </p:txBody>
      </p:sp>
    </p:spTree>
    <p:extLst>
      <p:ext uri="{BB962C8B-B14F-4D97-AF65-F5344CB8AC3E}">
        <p14:creationId xmlns:p14="http://schemas.microsoft.com/office/powerpoint/2010/main" val="31890013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8688">
              <a:defRPr sz="2700">
                <a:solidFill>
                  <a:schemeClr val="tx1"/>
                </a:solidFill>
                <a:latin typeface="Arial" charset="0"/>
                <a:ea typeface="ＭＳ Ｐゴシック" charset="-128"/>
              </a:defRPr>
            </a:lvl1pPr>
            <a:lvl2pPr marL="742950" indent="-285750" defTabSz="928688">
              <a:defRPr sz="2700">
                <a:solidFill>
                  <a:schemeClr val="tx1"/>
                </a:solidFill>
                <a:latin typeface="Arial" charset="0"/>
                <a:ea typeface="ＭＳ Ｐゴシック" charset="-128"/>
              </a:defRPr>
            </a:lvl2pPr>
            <a:lvl3pPr marL="1143000" indent="-228600" defTabSz="928688">
              <a:defRPr sz="2700">
                <a:solidFill>
                  <a:schemeClr val="tx1"/>
                </a:solidFill>
                <a:latin typeface="Arial" charset="0"/>
                <a:ea typeface="ＭＳ Ｐゴシック" charset="-128"/>
              </a:defRPr>
            </a:lvl3pPr>
            <a:lvl4pPr marL="1600200" indent="-228600" defTabSz="928688">
              <a:defRPr sz="2700">
                <a:solidFill>
                  <a:schemeClr val="tx1"/>
                </a:solidFill>
                <a:latin typeface="Arial" charset="0"/>
                <a:ea typeface="ＭＳ Ｐゴシック" charset="-128"/>
              </a:defRPr>
            </a:lvl4pPr>
            <a:lvl5pPr marL="2057400" indent="-228600" defTabSz="928688">
              <a:defRPr sz="2700">
                <a:solidFill>
                  <a:schemeClr val="tx1"/>
                </a:solidFill>
                <a:latin typeface="Arial" charset="0"/>
                <a:ea typeface="ＭＳ Ｐゴシック" charset="-128"/>
              </a:defRPr>
            </a:lvl5pPr>
            <a:lvl6pPr marL="2514600" indent="-228600" defTabSz="928688" eaLnBrk="0" fontAlgn="base" hangingPunct="0">
              <a:spcBef>
                <a:spcPct val="0"/>
              </a:spcBef>
              <a:spcAft>
                <a:spcPct val="0"/>
              </a:spcAft>
              <a:defRPr sz="2700">
                <a:solidFill>
                  <a:schemeClr val="tx1"/>
                </a:solidFill>
                <a:latin typeface="Arial" charset="0"/>
                <a:ea typeface="ＭＳ Ｐゴシック" charset="-128"/>
              </a:defRPr>
            </a:lvl6pPr>
            <a:lvl7pPr marL="2971800" indent="-228600" defTabSz="928688" eaLnBrk="0" fontAlgn="base" hangingPunct="0">
              <a:spcBef>
                <a:spcPct val="0"/>
              </a:spcBef>
              <a:spcAft>
                <a:spcPct val="0"/>
              </a:spcAft>
              <a:defRPr sz="2700">
                <a:solidFill>
                  <a:schemeClr val="tx1"/>
                </a:solidFill>
                <a:latin typeface="Arial" charset="0"/>
                <a:ea typeface="ＭＳ Ｐゴシック" charset="-128"/>
              </a:defRPr>
            </a:lvl7pPr>
            <a:lvl8pPr marL="3429000" indent="-228600" defTabSz="928688" eaLnBrk="0" fontAlgn="base" hangingPunct="0">
              <a:spcBef>
                <a:spcPct val="0"/>
              </a:spcBef>
              <a:spcAft>
                <a:spcPct val="0"/>
              </a:spcAft>
              <a:defRPr sz="2700">
                <a:solidFill>
                  <a:schemeClr val="tx1"/>
                </a:solidFill>
                <a:latin typeface="Arial" charset="0"/>
                <a:ea typeface="ＭＳ Ｐゴシック" charset="-128"/>
              </a:defRPr>
            </a:lvl8pPr>
            <a:lvl9pPr marL="3886200" indent="-228600" defTabSz="928688" eaLnBrk="0" fontAlgn="base" hangingPunct="0">
              <a:spcBef>
                <a:spcPct val="0"/>
              </a:spcBef>
              <a:spcAft>
                <a:spcPct val="0"/>
              </a:spcAft>
              <a:defRPr sz="2700">
                <a:solidFill>
                  <a:schemeClr val="tx1"/>
                </a:solidFill>
                <a:latin typeface="Arial" charset="0"/>
                <a:ea typeface="ＭＳ Ｐゴシック" charset="-128"/>
              </a:defRPr>
            </a:lvl9pPr>
          </a:lstStyle>
          <a:p>
            <a:fld id="{53EDAD12-7CA7-4348-834E-0066EF56D6AF}" type="slidenum">
              <a:rPr lang="en-US" altLang="x-none" sz="1200"/>
              <a:pPr/>
              <a:t>13</a:t>
            </a:fld>
            <a:endParaRPr lang="en-US" altLang="x-none" sz="1200"/>
          </a:p>
        </p:txBody>
      </p:sp>
      <p:sp>
        <p:nvSpPr>
          <p:cNvPr id="1182722" name="Rectangle 2"/>
          <p:cNvSpPr>
            <a:spLocks noGrp="1" noRot="1" noChangeAspect="1" noChangeArrowheads="1" noTextEdit="1"/>
          </p:cNvSpPr>
          <p:nvPr>
            <p:ph type="sldImg"/>
          </p:nvPr>
        </p:nvSpPr>
        <p:spPr>
          <a:xfrm>
            <a:off x="674688" y="463550"/>
            <a:ext cx="5489575" cy="4117975"/>
          </a:xfrm>
          <a:solidFill>
            <a:srgbClr val="FFFFFF"/>
          </a:solidFill>
          <a:ln/>
          <a:extLst>
            <a:ext uri="{FAA26D3D-D897-4be2-8F04-BA451C77F1D7}">
              <ma14:placeholderFlag xmlns="" xmlns:ma14="http://schemas.microsoft.com/office/mac/drawingml/2011/main" val="1"/>
            </a:ext>
          </a:extLst>
        </p:spPr>
      </p:sp>
      <p:sp>
        <p:nvSpPr>
          <p:cNvPr id="1182723" name="Rectangle 3"/>
          <p:cNvSpPr>
            <a:spLocks noGrp="1" noChangeArrowheads="1"/>
          </p:cNvSpPr>
          <p:nvPr>
            <p:ph type="body" idx="1"/>
          </p:nvPr>
        </p:nvSpPr>
        <p:spPr>
          <a:xfrm>
            <a:off x="918097" y="4415790"/>
            <a:ext cx="5045620" cy="4183380"/>
          </a:xfrm>
          <a:solidFill>
            <a:srgbClr val="FFFFFF"/>
          </a:solidFill>
          <a:ln>
            <a:solidFill>
              <a:srgbClr val="000000"/>
            </a:solidFill>
            <a:miter lim="800000"/>
            <a:headEnd/>
            <a:tailEnd/>
          </a:ln>
        </p:spPr>
        <p:txBody>
          <a:bodyPr/>
          <a:lstStyle/>
          <a:p>
            <a:pPr eaLnBrk="1" hangingPunct="1">
              <a:defRPr/>
            </a:pPr>
            <a:endParaRPr lang="en-US">
              <a:cs typeface="+mn-cs"/>
            </a:endParaRPr>
          </a:p>
        </p:txBody>
      </p:sp>
    </p:spTree>
    <p:extLst>
      <p:ext uri="{BB962C8B-B14F-4D97-AF65-F5344CB8AC3E}">
        <p14:creationId xmlns:p14="http://schemas.microsoft.com/office/powerpoint/2010/main" val="25148638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928688">
              <a:defRPr sz="2700">
                <a:solidFill>
                  <a:schemeClr val="tx1"/>
                </a:solidFill>
                <a:latin typeface="Arial" charset="0"/>
                <a:ea typeface="ＭＳ Ｐゴシック" charset="-128"/>
              </a:defRPr>
            </a:lvl1pPr>
            <a:lvl2pPr marL="742950" indent="-285750" defTabSz="928688">
              <a:defRPr sz="2700">
                <a:solidFill>
                  <a:schemeClr val="tx1"/>
                </a:solidFill>
                <a:latin typeface="Arial" charset="0"/>
                <a:ea typeface="ＭＳ Ｐゴシック" charset="-128"/>
              </a:defRPr>
            </a:lvl2pPr>
            <a:lvl3pPr marL="1143000" indent="-228600" defTabSz="928688">
              <a:defRPr sz="2700">
                <a:solidFill>
                  <a:schemeClr val="tx1"/>
                </a:solidFill>
                <a:latin typeface="Arial" charset="0"/>
                <a:ea typeface="ＭＳ Ｐゴシック" charset="-128"/>
              </a:defRPr>
            </a:lvl3pPr>
            <a:lvl4pPr marL="1600200" indent="-228600" defTabSz="928688">
              <a:defRPr sz="2700">
                <a:solidFill>
                  <a:schemeClr val="tx1"/>
                </a:solidFill>
                <a:latin typeface="Arial" charset="0"/>
                <a:ea typeface="ＭＳ Ｐゴシック" charset="-128"/>
              </a:defRPr>
            </a:lvl4pPr>
            <a:lvl5pPr marL="2057400" indent="-228600" defTabSz="928688">
              <a:defRPr sz="2700">
                <a:solidFill>
                  <a:schemeClr val="tx1"/>
                </a:solidFill>
                <a:latin typeface="Arial" charset="0"/>
                <a:ea typeface="ＭＳ Ｐゴシック" charset="-128"/>
              </a:defRPr>
            </a:lvl5pPr>
            <a:lvl6pPr marL="2514600" indent="-228600" defTabSz="928688" eaLnBrk="0" fontAlgn="base" hangingPunct="0">
              <a:spcBef>
                <a:spcPct val="0"/>
              </a:spcBef>
              <a:spcAft>
                <a:spcPct val="0"/>
              </a:spcAft>
              <a:defRPr sz="2700">
                <a:solidFill>
                  <a:schemeClr val="tx1"/>
                </a:solidFill>
                <a:latin typeface="Arial" charset="0"/>
                <a:ea typeface="ＭＳ Ｐゴシック" charset="-128"/>
              </a:defRPr>
            </a:lvl6pPr>
            <a:lvl7pPr marL="2971800" indent="-228600" defTabSz="928688" eaLnBrk="0" fontAlgn="base" hangingPunct="0">
              <a:spcBef>
                <a:spcPct val="0"/>
              </a:spcBef>
              <a:spcAft>
                <a:spcPct val="0"/>
              </a:spcAft>
              <a:defRPr sz="2700">
                <a:solidFill>
                  <a:schemeClr val="tx1"/>
                </a:solidFill>
                <a:latin typeface="Arial" charset="0"/>
                <a:ea typeface="ＭＳ Ｐゴシック" charset="-128"/>
              </a:defRPr>
            </a:lvl7pPr>
            <a:lvl8pPr marL="3429000" indent="-228600" defTabSz="928688" eaLnBrk="0" fontAlgn="base" hangingPunct="0">
              <a:spcBef>
                <a:spcPct val="0"/>
              </a:spcBef>
              <a:spcAft>
                <a:spcPct val="0"/>
              </a:spcAft>
              <a:defRPr sz="2700">
                <a:solidFill>
                  <a:schemeClr val="tx1"/>
                </a:solidFill>
                <a:latin typeface="Arial" charset="0"/>
                <a:ea typeface="ＭＳ Ｐゴシック" charset="-128"/>
              </a:defRPr>
            </a:lvl8pPr>
            <a:lvl9pPr marL="3886200" indent="-228600" defTabSz="928688" eaLnBrk="0" fontAlgn="base" hangingPunct="0">
              <a:spcBef>
                <a:spcPct val="0"/>
              </a:spcBef>
              <a:spcAft>
                <a:spcPct val="0"/>
              </a:spcAft>
              <a:defRPr sz="2700">
                <a:solidFill>
                  <a:schemeClr val="tx1"/>
                </a:solidFill>
                <a:latin typeface="Arial" charset="0"/>
                <a:ea typeface="ＭＳ Ｐゴシック" charset="-128"/>
              </a:defRPr>
            </a:lvl9pPr>
          </a:lstStyle>
          <a:p>
            <a:fld id="{53EDAD12-7CA7-4348-834E-0066EF56D6AF}" type="slidenum">
              <a:rPr lang="en-US" altLang="x-none" sz="1200"/>
              <a:pPr/>
              <a:t>14</a:t>
            </a:fld>
            <a:endParaRPr lang="en-US" altLang="x-none" sz="1200"/>
          </a:p>
        </p:txBody>
      </p:sp>
      <p:sp>
        <p:nvSpPr>
          <p:cNvPr id="1182722" name="Rectangle 2"/>
          <p:cNvSpPr>
            <a:spLocks noGrp="1" noRot="1" noChangeAspect="1" noChangeArrowheads="1" noTextEdit="1"/>
          </p:cNvSpPr>
          <p:nvPr>
            <p:ph type="sldImg"/>
          </p:nvPr>
        </p:nvSpPr>
        <p:spPr>
          <a:xfrm>
            <a:off x="674688" y="463550"/>
            <a:ext cx="5489575" cy="4117975"/>
          </a:xfrm>
          <a:solidFill>
            <a:srgbClr val="FFFFFF"/>
          </a:solidFill>
          <a:ln/>
          <a:extLst>
            <a:ext uri="{FAA26D3D-D897-4be2-8F04-BA451C77F1D7}">
              <ma14:placeholderFlag xmlns:ma14="http://schemas.microsoft.com/office/mac/drawingml/2011/main" xmlns="" val="1"/>
            </a:ext>
          </a:extLst>
        </p:spPr>
      </p:sp>
      <p:sp>
        <p:nvSpPr>
          <p:cNvPr id="1182723" name="Rectangle 3"/>
          <p:cNvSpPr>
            <a:spLocks noGrp="1" noChangeArrowheads="1"/>
          </p:cNvSpPr>
          <p:nvPr>
            <p:ph type="body" idx="1"/>
          </p:nvPr>
        </p:nvSpPr>
        <p:spPr>
          <a:xfrm>
            <a:off x="918097" y="4415790"/>
            <a:ext cx="5045620" cy="4183380"/>
          </a:xfrm>
          <a:solidFill>
            <a:srgbClr val="FFFFFF"/>
          </a:solidFill>
          <a:ln>
            <a:solidFill>
              <a:srgbClr val="000000"/>
            </a:solidFill>
            <a:miter lim="800000"/>
            <a:headEnd/>
            <a:tailEnd/>
          </a:ln>
        </p:spPr>
        <p:txBody>
          <a:bodyPr/>
          <a:lstStyle/>
          <a:p>
            <a:pPr eaLnBrk="1" hangingPunct="1">
              <a:defRPr/>
            </a:pPr>
            <a:endParaRPr lang="en-US">
              <a:cs typeface="+mn-cs"/>
            </a:endParaRPr>
          </a:p>
        </p:txBody>
      </p:sp>
    </p:spTree>
    <p:extLst>
      <p:ext uri="{BB962C8B-B14F-4D97-AF65-F5344CB8AC3E}">
        <p14:creationId xmlns:p14="http://schemas.microsoft.com/office/powerpoint/2010/main" val="11145440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8688">
              <a:defRPr sz="2700">
                <a:solidFill>
                  <a:schemeClr val="tx1"/>
                </a:solidFill>
                <a:latin typeface="Arial" charset="0"/>
                <a:ea typeface="ＭＳ Ｐゴシック" charset="-128"/>
              </a:defRPr>
            </a:lvl1pPr>
            <a:lvl2pPr marL="742950" indent="-285750" defTabSz="928688">
              <a:defRPr sz="2700">
                <a:solidFill>
                  <a:schemeClr val="tx1"/>
                </a:solidFill>
                <a:latin typeface="Arial" charset="0"/>
                <a:ea typeface="ＭＳ Ｐゴシック" charset="-128"/>
              </a:defRPr>
            </a:lvl2pPr>
            <a:lvl3pPr marL="1143000" indent="-228600" defTabSz="928688">
              <a:defRPr sz="2700">
                <a:solidFill>
                  <a:schemeClr val="tx1"/>
                </a:solidFill>
                <a:latin typeface="Arial" charset="0"/>
                <a:ea typeface="ＭＳ Ｐゴシック" charset="-128"/>
              </a:defRPr>
            </a:lvl3pPr>
            <a:lvl4pPr marL="1600200" indent="-228600" defTabSz="928688">
              <a:defRPr sz="2700">
                <a:solidFill>
                  <a:schemeClr val="tx1"/>
                </a:solidFill>
                <a:latin typeface="Arial" charset="0"/>
                <a:ea typeface="ＭＳ Ｐゴシック" charset="-128"/>
              </a:defRPr>
            </a:lvl4pPr>
            <a:lvl5pPr marL="2057400" indent="-228600" defTabSz="928688">
              <a:defRPr sz="2700">
                <a:solidFill>
                  <a:schemeClr val="tx1"/>
                </a:solidFill>
                <a:latin typeface="Arial" charset="0"/>
                <a:ea typeface="ＭＳ Ｐゴシック" charset="-128"/>
              </a:defRPr>
            </a:lvl5pPr>
            <a:lvl6pPr marL="2514600" indent="-228600" defTabSz="928688" eaLnBrk="0" fontAlgn="base" hangingPunct="0">
              <a:spcBef>
                <a:spcPct val="0"/>
              </a:spcBef>
              <a:spcAft>
                <a:spcPct val="0"/>
              </a:spcAft>
              <a:defRPr sz="2700">
                <a:solidFill>
                  <a:schemeClr val="tx1"/>
                </a:solidFill>
                <a:latin typeface="Arial" charset="0"/>
                <a:ea typeface="ＭＳ Ｐゴシック" charset="-128"/>
              </a:defRPr>
            </a:lvl6pPr>
            <a:lvl7pPr marL="2971800" indent="-228600" defTabSz="928688" eaLnBrk="0" fontAlgn="base" hangingPunct="0">
              <a:spcBef>
                <a:spcPct val="0"/>
              </a:spcBef>
              <a:spcAft>
                <a:spcPct val="0"/>
              </a:spcAft>
              <a:defRPr sz="2700">
                <a:solidFill>
                  <a:schemeClr val="tx1"/>
                </a:solidFill>
                <a:latin typeface="Arial" charset="0"/>
                <a:ea typeface="ＭＳ Ｐゴシック" charset="-128"/>
              </a:defRPr>
            </a:lvl7pPr>
            <a:lvl8pPr marL="3429000" indent="-228600" defTabSz="928688" eaLnBrk="0" fontAlgn="base" hangingPunct="0">
              <a:spcBef>
                <a:spcPct val="0"/>
              </a:spcBef>
              <a:spcAft>
                <a:spcPct val="0"/>
              </a:spcAft>
              <a:defRPr sz="2700">
                <a:solidFill>
                  <a:schemeClr val="tx1"/>
                </a:solidFill>
                <a:latin typeface="Arial" charset="0"/>
                <a:ea typeface="ＭＳ Ｐゴシック" charset="-128"/>
              </a:defRPr>
            </a:lvl8pPr>
            <a:lvl9pPr marL="3886200" indent="-228600" defTabSz="928688" eaLnBrk="0" fontAlgn="base" hangingPunct="0">
              <a:spcBef>
                <a:spcPct val="0"/>
              </a:spcBef>
              <a:spcAft>
                <a:spcPct val="0"/>
              </a:spcAft>
              <a:defRPr sz="2700">
                <a:solidFill>
                  <a:schemeClr val="tx1"/>
                </a:solidFill>
                <a:latin typeface="Arial" charset="0"/>
                <a:ea typeface="ＭＳ Ｐゴシック" charset="-128"/>
              </a:defRPr>
            </a:lvl9pPr>
          </a:lstStyle>
          <a:p>
            <a:fld id="{53EDAD12-7CA7-4348-834E-0066EF56D6AF}" type="slidenum">
              <a:rPr lang="en-US" altLang="x-none" sz="1200"/>
              <a:pPr/>
              <a:t>15</a:t>
            </a:fld>
            <a:endParaRPr lang="en-US" altLang="x-none" sz="1200"/>
          </a:p>
        </p:txBody>
      </p:sp>
      <p:sp>
        <p:nvSpPr>
          <p:cNvPr id="1182722" name="Rectangle 2"/>
          <p:cNvSpPr>
            <a:spLocks noGrp="1" noRot="1" noChangeAspect="1" noChangeArrowheads="1" noTextEdit="1"/>
          </p:cNvSpPr>
          <p:nvPr>
            <p:ph type="sldImg"/>
          </p:nvPr>
        </p:nvSpPr>
        <p:spPr>
          <a:xfrm>
            <a:off x="674688" y="463550"/>
            <a:ext cx="5489575" cy="4117975"/>
          </a:xfrm>
          <a:solidFill>
            <a:srgbClr val="FFFFFF"/>
          </a:solidFill>
          <a:ln/>
          <a:extLst>
            <a:ext uri="{FAA26D3D-D897-4be2-8F04-BA451C77F1D7}">
              <ma14:placeholderFlag xmlns="" xmlns:ma14="http://schemas.microsoft.com/office/mac/drawingml/2011/main" val="1"/>
            </a:ext>
          </a:extLst>
        </p:spPr>
      </p:sp>
      <p:sp>
        <p:nvSpPr>
          <p:cNvPr id="1182723" name="Rectangle 3"/>
          <p:cNvSpPr>
            <a:spLocks noGrp="1" noChangeArrowheads="1"/>
          </p:cNvSpPr>
          <p:nvPr>
            <p:ph type="body" idx="1"/>
          </p:nvPr>
        </p:nvSpPr>
        <p:spPr>
          <a:xfrm>
            <a:off x="918097" y="4415790"/>
            <a:ext cx="5045620" cy="4183380"/>
          </a:xfrm>
          <a:solidFill>
            <a:srgbClr val="FFFFFF"/>
          </a:solidFill>
          <a:ln>
            <a:solidFill>
              <a:srgbClr val="000000"/>
            </a:solidFill>
            <a:miter lim="800000"/>
            <a:headEnd/>
            <a:tailEnd/>
          </a:ln>
        </p:spPr>
        <p:txBody>
          <a:bodyPr/>
          <a:lstStyle/>
          <a:p>
            <a:pPr eaLnBrk="1" hangingPunct="1">
              <a:defRPr/>
            </a:pPr>
            <a:endParaRPr lang="en-US">
              <a:cs typeface="+mn-cs"/>
            </a:endParaRPr>
          </a:p>
        </p:txBody>
      </p:sp>
    </p:spTree>
    <p:extLst>
      <p:ext uri="{BB962C8B-B14F-4D97-AF65-F5344CB8AC3E}">
        <p14:creationId xmlns:p14="http://schemas.microsoft.com/office/powerpoint/2010/main" val="6727708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928688">
              <a:defRPr sz="2700">
                <a:solidFill>
                  <a:schemeClr val="tx1"/>
                </a:solidFill>
                <a:latin typeface="Arial" charset="0"/>
                <a:ea typeface="ＭＳ Ｐゴシック" charset="-128"/>
              </a:defRPr>
            </a:lvl1pPr>
            <a:lvl2pPr marL="742950" indent="-285750" defTabSz="928688">
              <a:defRPr sz="2700">
                <a:solidFill>
                  <a:schemeClr val="tx1"/>
                </a:solidFill>
                <a:latin typeface="Arial" charset="0"/>
                <a:ea typeface="ＭＳ Ｐゴシック" charset="-128"/>
              </a:defRPr>
            </a:lvl2pPr>
            <a:lvl3pPr marL="1143000" indent="-228600" defTabSz="928688">
              <a:defRPr sz="2700">
                <a:solidFill>
                  <a:schemeClr val="tx1"/>
                </a:solidFill>
                <a:latin typeface="Arial" charset="0"/>
                <a:ea typeface="ＭＳ Ｐゴシック" charset="-128"/>
              </a:defRPr>
            </a:lvl3pPr>
            <a:lvl4pPr marL="1600200" indent="-228600" defTabSz="928688">
              <a:defRPr sz="2700">
                <a:solidFill>
                  <a:schemeClr val="tx1"/>
                </a:solidFill>
                <a:latin typeface="Arial" charset="0"/>
                <a:ea typeface="ＭＳ Ｐゴシック" charset="-128"/>
              </a:defRPr>
            </a:lvl4pPr>
            <a:lvl5pPr marL="2057400" indent="-228600" defTabSz="928688">
              <a:defRPr sz="2700">
                <a:solidFill>
                  <a:schemeClr val="tx1"/>
                </a:solidFill>
                <a:latin typeface="Arial" charset="0"/>
                <a:ea typeface="ＭＳ Ｐゴシック" charset="-128"/>
              </a:defRPr>
            </a:lvl5pPr>
            <a:lvl6pPr marL="2514600" indent="-228600" defTabSz="928688" eaLnBrk="0" fontAlgn="base" hangingPunct="0">
              <a:spcBef>
                <a:spcPct val="0"/>
              </a:spcBef>
              <a:spcAft>
                <a:spcPct val="0"/>
              </a:spcAft>
              <a:defRPr sz="2700">
                <a:solidFill>
                  <a:schemeClr val="tx1"/>
                </a:solidFill>
                <a:latin typeface="Arial" charset="0"/>
                <a:ea typeface="ＭＳ Ｐゴシック" charset="-128"/>
              </a:defRPr>
            </a:lvl6pPr>
            <a:lvl7pPr marL="2971800" indent="-228600" defTabSz="928688" eaLnBrk="0" fontAlgn="base" hangingPunct="0">
              <a:spcBef>
                <a:spcPct val="0"/>
              </a:spcBef>
              <a:spcAft>
                <a:spcPct val="0"/>
              </a:spcAft>
              <a:defRPr sz="2700">
                <a:solidFill>
                  <a:schemeClr val="tx1"/>
                </a:solidFill>
                <a:latin typeface="Arial" charset="0"/>
                <a:ea typeface="ＭＳ Ｐゴシック" charset="-128"/>
              </a:defRPr>
            </a:lvl7pPr>
            <a:lvl8pPr marL="3429000" indent="-228600" defTabSz="928688" eaLnBrk="0" fontAlgn="base" hangingPunct="0">
              <a:spcBef>
                <a:spcPct val="0"/>
              </a:spcBef>
              <a:spcAft>
                <a:spcPct val="0"/>
              </a:spcAft>
              <a:defRPr sz="2700">
                <a:solidFill>
                  <a:schemeClr val="tx1"/>
                </a:solidFill>
                <a:latin typeface="Arial" charset="0"/>
                <a:ea typeface="ＭＳ Ｐゴシック" charset="-128"/>
              </a:defRPr>
            </a:lvl8pPr>
            <a:lvl9pPr marL="3886200" indent="-228600" defTabSz="928688" eaLnBrk="0" fontAlgn="base" hangingPunct="0">
              <a:spcBef>
                <a:spcPct val="0"/>
              </a:spcBef>
              <a:spcAft>
                <a:spcPct val="0"/>
              </a:spcAft>
              <a:defRPr sz="2700">
                <a:solidFill>
                  <a:schemeClr val="tx1"/>
                </a:solidFill>
                <a:latin typeface="Arial" charset="0"/>
                <a:ea typeface="ＭＳ Ｐゴシック" charset="-128"/>
              </a:defRPr>
            </a:lvl9pPr>
          </a:lstStyle>
          <a:p>
            <a:fld id="{53EDAD12-7CA7-4348-834E-0066EF56D6AF}" type="slidenum">
              <a:rPr lang="en-US" altLang="x-none" sz="1200"/>
              <a:pPr/>
              <a:t>16</a:t>
            </a:fld>
            <a:endParaRPr lang="en-US" altLang="x-none" sz="1200"/>
          </a:p>
        </p:txBody>
      </p:sp>
      <p:sp>
        <p:nvSpPr>
          <p:cNvPr id="1182722" name="Rectangle 2"/>
          <p:cNvSpPr>
            <a:spLocks noGrp="1" noRot="1" noChangeAspect="1" noChangeArrowheads="1" noTextEdit="1"/>
          </p:cNvSpPr>
          <p:nvPr>
            <p:ph type="sldImg"/>
          </p:nvPr>
        </p:nvSpPr>
        <p:spPr>
          <a:xfrm>
            <a:off x="674688" y="463550"/>
            <a:ext cx="5489575" cy="4117975"/>
          </a:xfrm>
          <a:solidFill>
            <a:srgbClr val="FFFFFF"/>
          </a:solidFill>
          <a:ln/>
          <a:extLst>
            <a:ext uri="{FAA26D3D-D897-4be2-8F04-BA451C77F1D7}">
              <ma14:placeholderFlag xmlns:ma14="http://schemas.microsoft.com/office/mac/drawingml/2011/main" xmlns="" val="1"/>
            </a:ext>
          </a:extLst>
        </p:spPr>
      </p:sp>
      <p:sp>
        <p:nvSpPr>
          <p:cNvPr id="1182723" name="Rectangle 3"/>
          <p:cNvSpPr>
            <a:spLocks noGrp="1" noChangeArrowheads="1"/>
          </p:cNvSpPr>
          <p:nvPr>
            <p:ph type="body" idx="1"/>
          </p:nvPr>
        </p:nvSpPr>
        <p:spPr>
          <a:xfrm>
            <a:off x="918097" y="4415790"/>
            <a:ext cx="5045620" cy="4183380"/>
          </a:xfrm>
          <a:solidFill>
            <a:srgbClr val="FFFFFF"/>
          </a:solidFill>
          <a:ln>
            <a:solidFill>
              <a:srgbClr val="000000"/>
            </a:solidFill>
            <a:miter lim="800000"/>
            <a:headEnd/>
            <a:tailEnd/>
          </a:ln>
        </p:spPr>
        <p:txBody>
          <a:bodyPr/>
          <a:lstStyle/>
          <a:p>
            <a:pPr eaLnBrk="1" hangingPunct="1">
              <a:defRPr/>
            </a:pPr>
            <a:endParaRPr lang="en-US">
              <a:cs typeface="+mn-cs"/>
            </a:endParaRPr>
          </a:p>
        </p:txBody>
      </p:sp>
    </p:spTree>
    <p:extLst>
      <p:ext uri="{BB962C8B-B14F-4D97-AF65-F5344CB8AC3E}">
        <p14:creationId xmlns:p14="http://schemas.microsoft.com/office/powerpoint/2010/main" val="2386437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928688">
              <a:defRPr sz="2700">
                <a:solidFill>
                  <a:schemeClr val="tx1"/>
                </a:solidFill>
                <a:latin typeface="Arial" charset="0"/>
                <a:ea typeface="ＭＳ Ｐゴシック" charset="-128"/>
              </a:defRPr>
            </a:lvl1pPr>
            <a:lvl2pPr marL="742950" indent="-285750" defTabSz="928688">
              <a:defRPr sz="2700">
                <a:solidFill>
                  <a:schemeClr val="tx1"/>
                </a:solidFill>
                <a:latin typeface="Arial" charset="0"/>
                <a:ea typeface="ＭＳ Ｐゴシック" charset="-128"/>
              </a:defRPr>
            </a:lvl2pPr>
            <a:lvl3pPr marL="1143000" indent="-228600" defTabSz="928688">
              <a:defRPr sz="2700">
                <a:solidFill>
                  <a:schemeClr val="tx1"/>
                </a:solidFill>
                <a:latin typeface="Arial" charset="0"/>
                <a:ea typeface="ＭＳ Ｐゴシック" charset="-128"/>
              </a:defRPr>
            </a:lvl3pPr>
            <a:lvl4pPr marL="1600200" indent="-228600" defTabSz="928688">
              <a:defRPr sz="2700">
                <a:solidFill>
                  <a:schemeClr val="tx1"/>
                </a:solidFill>
                <a:latin typeface="Arial" charset="0"/>
                <a:ea typeface="ＭＳ Ｐゴシック" charset="-128"/>
              </a:defRPr>
            </a:lvl4pPr>
            <a:lvl5pPr marL="2057400" indent="-228600" defTabSz="928688">
              <a:defRPr sz="2700">
                <a:solidFill>
                  <a:schemeClr val="tx1"/>
                </a:solidFill>
                <a:latin typeface="Arial" charset="0"/>
                <a:ea typeface="ＭＳ Ｐゴシック" charset="-128"/>
              </a:defRPr>
            </a:lvl5pPr>
            <a:lvl6pPr marL="2514600" indent="-228600" defTabSz="928688" eaLnBrk="0" fontAlgn="base" hangingPunct="0">
              <a:spcBef>
                <a:spcPct val="0"/>
              </a:spcBef>
              <a:spcAft>
                <a:spcPct val="0"/>
              </a:spcAft>
              <a:defRPr sz="2700">
                <a:solidFill>
                  <a:schemeClr val="tx1"/>
                </a:solidFill>
                <a:latin typeface="Arial" charset="0"/>
                <a:ea typeface="ＭＳ Ｐゴシック" charset="-128"/>
              </a:defRPr>
            </a:lvl6pPr>
            <a:lvl7pPr marL="2971800" indent="-228600" defTabSz="928688" eaLnBrk="0" fontAlgn="base" hangingPunct="0">
              <a:spcBef>
                <a:spcPct val="0"/>
              </a:spcBef>
              <a:spcAft>
                <a:spcPct val="0"/>
              </a:spcAft>
              <a:defRPr sz="2700">
                <a:solidFill>
                  <a:schemeClr val="tx1"/>
                </a:solidFill>
                <a:latin typeface="Arial" charset="0"/>
                <a:ea typeface="ＭＳ Ｐゴシック" charset="-128"/>
              </a:defRPr>
            </a:lvl7pPr>
            <a:lvl8pPr marL="3429000" indent="-228600" defTabSz="928688" eaLnBrk="0" fontAlgn="base" hangingPunct="0">
              <a:spcBef>
                <a:spcPct val="0"/>
              </a:spcBef>
              <a:spcAft>
                <a:spcPct val="0"/>
              </a:spcAft>
              <a:defRPr sz="2700">
                <a:solidFill>
                  <a:schemeClr val="tx1"/>
                </a:solidFill>
                <a:latin typeface="Arial" charset="0"/>
                <a:ea typeface="ＭＳ Ｐゴシック" charset="-128"/>
              </a:defRPr>
            </a:lvl8pPr>
            <a:lvl9pPr marL="3886200" indent="-228600" defTabSz="928688" eaLnBrk="0" fontAlgn="base" hangingPunct="0">
              <a:spcBef>
                <a:spcPct val="0"/>
              </a:spcBef>
              <a:spcAft>
                <a:spcPct val="0"/>
              </a:spcAft>
              <a:defRPr sz="2700">
                <a:solidFill>
                  <a:schemeClr val="tx1"/>
                </a:solidFill>
                <a:latin typeface="Arial" charset="0"/>
                <a:ea typeface="ＭＳ Ｐゴシック" charset="-128"/>
              </a:defRPr>
            </a:lvl9pPr>
          </a:lstStyle>
          <a:p>
            <a:fld id="{53EDAD12-7CA7-4348-834E-0066EF56D6AF}" type="slidenum">
              <a:rPr lang="en-US" altLang="x-none" sz="1200"/>
              <a:pPr/>
              <a:t>2</a:t>
            </a:fld>
            <a:endParaRPr lang="en-US" altLang="x-none" sz="1200"/>
          </a:p>
        </p:txBody>
      </p:sp>
      <p:sp>
        <p:nvSpPr>
          <p:cNvPr id="1182722" name="Rectangle 2"/>
          <p:cNvSpPr>
            <a:spLocks noGrp="1" noRot="1" noChangeAspect="1" noChangeArrowheads="1" noTextEdit="1"/>
          </p:cNvSpPr>
          <p:nvPr>
            <p:ph type="sldImg"/>
          </p:nvPr>
        </p:nvSpPr>
        <p:spPr>
          <a:xfrm>
            <a:off x="674688" y="463550"/>
            <a:ext cx="5489575" cy="4117975"/>
          </a:xfrm>
          <a:solidFill>
            <a:srgbClr val="FFFFFF"/>
          </a:solidFill>
          <a:ln/>
          <a:extLst>
            <a:ext uri="{FAA26D3D-D897-4be2-8F04-BA451C77F1D7}">
              <ma14:placeholderFlag xmlns:ma14="http://schemas.microsoft.com/office/mac/drawingml/2011/main" xmlns="" val="1"/>
            </a:ext>
          </a:extLst>
        </p:spPr>
      </p:sp>
      <p:sp>
        <p:nvSpPr>
          <p:cNvPr id="1182723" name="Rectangle 3"/>
          <p:cNvSpPr>
            <a:spLocks noGrp="1" noChangeArrowheads="1"/>
          </p:cNvSpPr>
          <p:nvPr>
            <p:ph type="body" idx="1"/>
          </p:nvPr>
        </p:nvSpPr>
        <p:spPr>
          <a:xfrm>
            <a:off x="918097" y="4415790"/>
            <a:ext cx="5045620" cy="4183380"/>
          </a:xfrm>
          <a:solidFill>
            <a:srgbClr val="FFFFFF"/>
          </a:solidFill>
          <a:ln>
            <a:solidFill>
              <a:srgbClr val="000000"/>
            </a:solidFill>
            <a:miter lim="800000"/>
            <a:headEnd/>
            <a:tailEnd/>
          </a:ln>
        </p:spPr>
        <p:txBody>
          <a:bodyPr/>
          <a:lstStyle/>
          <a:p>
            <a:pPr eaLnBrk="1" hangingPunct="1">
              <a:defRPr/>
            </a:pPr>
            <a:endParaRPr lang="en-US">
              <a:cs typeface="+mn-cs"/>
            </a:endParaRPr>
          </a:p>
        </p:txBody>
      </p:sp>
    </p:spTree>
    <p:extLst>
      <p:ext uri="{BB962C8B-B14F-4D97-AF65-F5344CB8AC3E}">
        <p14:creationId xmlns:p14="http://schemas.microsoft.com/office/powerpoint/2010/main" val="9043681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8688">
              <a:defRPr sz="2700">
                <a:solidFill>
                  <a:schemeClr val="tx1"/>
                </a:solidFill>
                <a:latin typeface="Arial" charset="0"/>
                <a:ea typeface="ＭＳ Ｐゴシック" charset="-128"/>
              </a:defRPr>
            </a:lvl1pPr>
            <a:lvl2pPr marL="742950" indent="-285750" defTabSz="928688">
              <a:defRPr sz="2700">
                <a:solidFill>
                  <a:schemeClr val="tx1"/>
                </a:solidFill>
                <a:latin typeface="Arial" charset="0"/>
                <a:ea typeface="ＭＳ Ｐゴシック" charset="-128"/>
              </a:defRPr>
            </a:lvl2pPr>
            <a:lvl3pPr marL="1143000" indent="-228600" defTabSz="928688">
              <a:defRPr sz="2700">
                <a:solidFill>
                  <a:schemeClr val="tx1"/>
                </a:solidFill>
                <a:latin typeface="Arial" charset="0"/>
                <a:ea typeface="ＭＳ Ｐゴシック" charset="-128"/>
              </a:defRPr>
            </a:lvl3pPr>
            <a:lvl4pPr marL="1600200" indent="-228600" defTabSz="928688">
              <a:defRPr sz="2700">
                <a:solidFill>
                  <a:schemeClr val="tx1"/>
                </a:solidFill>
                <a:latin typeface="Arial" charset="0"/>
                <a:ea typeface="ＭＳ Ｐゴシック" charset="-128"/>
              </a:defRPr>
            </a:lvl4pPr>
            <a:lvl5pPr marL="2057400" indent="-228600" defTabSz="928688">
              <a:defRPr sz="2700">
                <a:solidFill>
                  <a:schemeClr val="tx1"/>
                </a:solidFill>
                <a:latin typeface="Arial" charset="0"/>
                <a:ea typeface="ＭＳ Ｐゴシック" charset="-128"/>
              </a:defRPr>
            </a:lvl5pPr>
            <a:lvl6pPr marL="2514600" indent="-228600" defTabSz="928688" eaLnBrk="0" fontAlgn="base" hangingPunct="0">
              <a:spcBef>
                <a:spcPct val="0"/>
              </a:spcBef>
              <a:spcAft>
                <a:spcPct val="0"/>
              </a:spcAft>
              <a:defRPr sz="2700">
                <a:solidFill>
                  <a:schemeClr val="tx1"/>
                </a:solidFill>
                <a:latin typeface="Arial" charset="0"/>
                <a:ea typeface="ＭＳ Ｐゴシック" charset="-128"/>
              </a:defRPr>
            </a:lvl6pPr>
            <a:lvl7pPr marL="2971800" indent="-228600" defTabSz="928688" eaLnBrk="0" fontAlgn="base" hangingPunct="0">
              <a:spcBef>
                <a:spcPct val="0"/>
              </a:spcBef>
              <a:spcAft>
                <a:spcPct val="0"/>
              </a:spcAft>
              <a:defRPr sz="2700">
                <a:solidFill>
                  <a:schemeClr val="tx1"/>
                </a:solidFill>
                <a:latin typeface="Arial" charset="0"/>
                <a:ea typeface="ＭＳ Ｐゴシック" charset="-128"/>
              </a:defRPr>
            </a:lvl7pPr>
            <a:lvl8pPr marL="3429000" indent="-228600" defTabSz="928688" eaLnBrk="0" fontAlgn="base" hangingPunct="0">
              <a:spcBef>
                <a:spcPct val="0"/>
              </a:spcBef>
              <a:spcAft>
                <a:spcPct val="0"/>
              </a:spcAft>
              <a:defRPr sz="2700">
                <a:solidFill>
                  <a:schemeClr val="tx1"/>
                </a:solidFill>
                <a:latin typeface="Arial" charset="0"/>
                <a:ea typeface="ＭＳ Ｐゴシック" charset="-128"/>
              </a:defRPr>
            </a:lvl8pPr>
            <a:lvl9pPr marL="3886200" indent="-228600" defTabSz="928688" eaLnBrk="0" fontAlgn="base" hangingPunct="0">
              <a:spcBef>
                <a:spcPct val="0"/>
              </a:spcBef>
              <a:spcAft>
                <a:spcPct val="0"/>
              </a:spcAft>
              <a:defRPr sz="2700">
                <a:solidFill>
                  <a:schemeClr val="tx1"/>
                </a:solidFill>
                <a:latin typeface="Arial" charset="0"/>
                <a:ea typeface="ＭＳ Ｐゴシック" charset="-128"/>
              </a:defRPr>
            </a:lvl9pPr>
          </a:lstStyle>
          <a:p>
            <a:fld id="{53EDAD12-7CA7-4348-834E-0066EF56D6AF}" type="slidenum">
              <a:rPr lang="en-US" altLang="x-none" sz="1200"/>
              <a:pPr/>
              <a:t>3</a:t>
            </a:fld>
            <a:endParaRPr lang="en-US" altLang="x-none" sz="1200"/>
          </a:p>
        </p:txBody>
      </p:sp>
      <p:sp>
        <p:nvSpPr>
          <p:cNvPr id="1182722" name="Rectangle 2"/>
          <p:cNvSpPr>
            <a:spLocks noGrp="1" noRot="1" noChangeAspect="1" noChangeArrowheads="1" noTextEdit="1"/>
          </p:cNvSpPr>
          <p:nvPr>
            <p:ph type="sldImg"/>
          </p:nvPr>
        </p:nvSpPr>
        <p:spPr>
          <a:xfrm>
            <a:off x="674688" y="463550"/>
            <a:ext cx="5489575" cy="4117975"/>
          </a:xfrm>
          <a:solidFill>
            <a:srgbClr val="FFFFFF"/>
          </a:solidFill>
          <a:ln/>
          <a:extLst>
            <a:ext uri="{FAA26D3D-D897-4be2-8F04-BA451C77F1D7}">
              <ma14:placeholderFlag xmlns="" xmlns:ma14="http://schemas.microsoft.com/office/mac/drawingml/2011/main" val="1"/>
            </a:ext>
          </a:extLst>
        </p:spPr>
      </p:sp>
      <p:sp>
        <p:nvSpPr>
          <p:cNvPr id="1182723" name="Rectangle 3"/>
          <p:cNvSpPr>
            <a:spLocks noGrp="1" noChangeArrowheads="1"/>
          </p:cNvSpPr>
          <p:nvPr>
            <p:ph type="body" idx="1"/>
          </p:nvPr>
        </p:nvSpPr>
        <p:spPr>
          <a:xfrm>
            <a:off x="918097" y="4415790"/>
            <a:ext cx="5045620" cy="4183380"/>
          </a:xfrm>
          <a:solidFill>
            <a:srgbClr val="FFFFFF"/>
          </a:solidFill>
          <a:ln>
            <a:solidFill>
              <a:srgbClr val="000000"/>
            </a:solidFill>
            <a:miter lim="800000"/>
            <a:headEnd/>
            <a:tailEnd/>
          </a:ln>
        </p:spPr>
        <p:txBody>
          <a:bodyPr/>
          <a:lstStyle/>
          <a:p>
            <a:pPr eaLnBrk="1" hangingPunct="1">
              <a:defRPr/>
            </a:pPr>
            <a:endParaRPr lang="en-US">
              <a:cs typeface="+mn-cs"/>
            </a:endParaRPr>
          </a:p>
        </p:txBody>
      </p:sp>
    </p:spTree>
    <p:extLst>
      <p:ext uri="{BB962C8B-B14F-4D97-AF65-F5344CB8AC3E}">
        <p14:creationId xmlns:p14="http://schemas.microsoft.com/office/powerpoint/2010/main" val="1218188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928688">
              <a:defRPr sz="2700">
                <a:solidFill>
                  <a:schemeClr val="tx1"/>
                </a:solidFill>
                <a:latin typeface="Arial" charset="0"/>
                <a:ea typeface="ＭＳ Ｐゴシック" charset="-128"/>
              </a:defRPr>
            </a:lvl1pPr>
            <a:lvl2pPr marL="742950" indent="-285750" defTabSz="928688">
              <a:defRPr sz="2700">
                <a:solidFill>
                  <a:schemeClr val="tx1"/>
                </a:solidFill>
                <a:latin typeface="Arial" charset="0"/>
                <a:ea typeface="ＭＳ Ｐゴシック" charset="-128"/>
              </a:defRPr>
            </a:lvl2pPr>
            <a:lvl3pPr marL="1143000" indent="-228600" defTabSz="928688">
              <a:defRPr sz="2700">
                <a:solidFill>
                  <a:schemeClr val="tx1"/>
                </a:solidFill>
                <a:latin typeface="Arial" charset="0"/>
                <a:ea typeface="ＭＳ Ｐゴシック" charset="-128"/>
              </a:defRPr>
            </a:lvl3pPr>
            <a:lvl4pPr marL="1600200" indent="-228600" defTabSz="928688">
              <a:defRPr sz="2700">
                <a:solidFill>
                  <a:schemeClr val="tx1"/>
                </a:solidFill>
                <a:latin typeface="Arial" charset="0"/>
                <a:ea typeface="ＭＳ Ｐゴシック" charset="-128"/>
              </a:defRPr>
            </a:lvl4pPr>
            <a:lvl5pPr marL="2057400" indent="-228600" defTabSz="928688">
              <a:defRPr sz="2700">
                <a:solidFill>
                  <a:schemeClr val="tx1"/>
                </a:solidFill>
                <a:latin typeface="Arial" charset="0"/>
                <a:ea typeface="ＭＳ Ｐゴシック" charset="-128"/>
              </a:defRPr>
            </a:lvl5pPr>
            <a:lvl6pPr marL="2514600" indent="-228600" defTabSz="928688" eaLnBrk="0" fontAlgn="base" hangingPunct="0">
              <a:spcBef>
                <a:spcPct val="0"/>
              </a:spcBef>
              <a:spcAft>
                <a:spcPct val="0"/>
              </a:spcAft>
              <a:defRPr sz="2700">
                <a:solidFill>
                  <a:schemeClr val="tx1"/>
                </a:solidFill>
                <a:latin typeface="Arial" charset="0"/>
                <a:ea typeface="ＭＳ Ｐゴシック" charset="-128"/>
              </a:defRPr>
            </a:lvl6pPr>
            <a:lvl7pPr marL="2971800" indent="-228600" defTabSz="928688" eaLnBrk="0" fontAlgn="base" hangingPunct="0">
              <a:spcBef>
                <a:spcPct val="0"/>
              </a:spcBef>
              <a:spcAft>
                <a:spcPct val="0"/>
              </a:spcAft>
              <a:defRPr sz="2700">
                <a:solidFill>
                  <a:schemeClr val="tx1"/>
                </a:solidFill>
                <a:latin typeface="Arial" charset="0"/>
                <a:ea typeface="ＭＳ Ｐゴシック" charset="-128"/>
              </a:defRPr>
            </a:lvl7pPr>
            <a:lvl8pPr marL="3429000" indent="-228600" defTabSz="928688" eaLnBrk="0" fontAlgn="base" hangingPunct="0">
              <a:spcBef>
                <a:spcPct val="0"/>
              </a:spcBef>
              <a:spcAft>
                <a:spcPct val="0"/>
              </a:spcAft>
              <a:defRPr sz="2700">
                <a:solidFill>
                  <a:schemeClr val="tx1"/>
                </a:solidFill>
                <a:latin typeface="Arial" charset="0"/>
                <a:ea typeface="ＭＳ Ｐゴシック" charset="-128"/>
              </a:defRPr>
            </a:lvl8pPr>
            <a:lvl9pPr marL="3886200" indent="-228600" defTabSz="928688" eaLnBrk="0" fontAlgn="base" hangingPunct="0">
              <a:spcBef>
                <a:spcPct val="0"/>
              </a:spcBef>
              <a:spcAft>
                <a:spcPct val="0"/>
              </a:spcAft>
              <a:defRPr sz="2700">
                <a:solidFill>
                  <a:schemeClr val="tx1"/>
                </a:solidFill>
                <a:latin typeface="Arial" charset="0"/>
                <a:ea typeface="ＭＳ Ｐゴシック" charset="-128"/>
              </a:defRPr>
            </a:lvl9pPr>
          </a:lstStyle>
          <a:p>
            <a:fld id="{53EDAD12-7CA7-4348-834E-0066EF56D6AF}" type="slidenum">
              <a:rPr lang="en-US" altLang="x-none" sz="1200"/>
              <a:pPr/>
              <a:t>4</a:t>
            </a:fld>
            <a:endParaRPr lang="en-US" altLang="x-none" sz="1200"/>
          </a:p>
        </p:txBody>
      </p:sp>
      <p:sp>
        <p:nvSpPr>
          <p:cNvPr id="1182722" name="Rectangle 2"/>
          <p:cNvSpPr>
            <a:spLocks noGrp="1" noRot="1" noChangeAspect="1" noChangeArrowheads="1" noTextEdit="1"/>
          </p:cNvSpPr>
          <p:nvPr>
            <p:ph type="sldImg"/>
          </p:nvPr>
        </p:nvSpPr>
        <p:spPr>
          <a:xfrm>
            <a:off x="674688" y="463550"/>
            <a:ext cx="5489575" cy="4117975"/>
          </a:xfrm>
          <a:solidFill>
            <a:srgbClr val="FFFFFF"/>
          </a:solidFill>
          <a:ln/>
          <a:extLst>
            <a:ext uri="{FAA26D3D-D897-4be2-8F04-BA451C77F1D7}">
              <ma14:placeholderFlag xmlns:ma14="http://schemas.microsoft.com/office/mac/drawingml/2011/main" xmlns="" val="1"/>
            </a:ext>
          </a:extLst>
        </p:spPr>
      </p:sp>
      <p:sp>
        <p:nvSpPr>
          <p:cNvPr id="1182723" name="Rectangle 3"/>
          <p:cNvSpPr>
            <a:spLocks noGrp="1" noChangeArrowheads="1"/>
          </p:cNvSpPr>
          <p:nvPr>
            <p:ph type="body" idx="1"/>
          </p:nvPr>
        </p:nvSpPr>
        <p:spPr>
          <a:xfrm>
            <a:off x="918097" y="4415790"/>
            <a:ext cx="5045620" cy="4183380"/>
          </a:xfrm>
          <a:solidFill>
            <a:srgbClr val="FFFFFF"/>
          </a:solidFill>
          <a:ln>
            <a:solidFill>
              <a:srgbClr val="000000"/>
            </a:solidFill>
            <a:miter lim="800000"/>
            <a:headEnd/>
            <a:tailEnd/>
          </a:ln>
        </p:spPr>
        <p:txBody>
          <a:bodyPr/>
          <a:lstStyle/>
          <a:p>
            <a:pPr eaLnBrk="1" hangingPunct="1">
              <a:defRPr/>
            </a:pPr>
            <a:endParaRPr lang="en-US">
              <a:cs typeface="+mn-cs"/>
            </a:endParaRPr>
          </a:p>
        </p:txBody>
      </p:sp>
    </p:spTree>
    <p:extLst>
      <p:ext uri="{BB962C8B-B14F-4D97-AF65-F5344CB8AC3E}">
        <p14:creationId xmlns:p14="http://schemas.microsoft.com/office/powerpoint/2010/main" val="22543692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928688">
              <a:defRPr sz="2700">
                <a:solidFill>
                  <a:schemeClr val="tx1"/>
                </a:solidFill>
                <a:latin typeface="Arial" charset="0"/>
                <a:ea typeface="ＭＳ Ｐゴシック" charset="-128"/>
              </a:defRPr>
            </a:lvl1pPr>
            <a:lvl2pPr marL="742950" indent="-285750" defTabSz="928688">
              <a:defRPr sz="2700">
                <a:solidFill>
                  <a:schemeClr val="tx1"/>
                </a:solidFill>
                <a:latin typeface="Arial" charset="0"/>
                <a:ea typeface="ＭＳ Ｐゴシック" charset="-128"/>
              </a:defRPr>
            </a:lvl2pPr>
            <a:lvl3pPr marL="1143000" indent="-228600" defTabSz="928688">
              <a:defRPr sz="2700">
                <a:solidFill>
                  <a:schemeClr val="tx1"/>
                </a:solidFill>
                <a:latin typeface="Arial" charset="0"/>
                <a:ea typeface="ＭＳ Ｐゴシック" charset="-128"/>
              </a:defRPr>
            </a:lvl3pPr>
            <a:lvl4pPr marL="1600200" indent="-228600" defTabSz="928688">
              <a:defRPr sz="2700">
                <a:solidFill>
                  <a:schemeClr val="tx1"/>
                </a:solidFill>
                <a:latin typeface="Arial" charset="0"/>
                <a:ea typeface="ＭＳ Ｐゴシック" charset="-128"/>
              </a:defRPr>
            </a:lvl4pPr>
            <a:lvl5pPr marL="2057400" indent="-228600" defTabSz="928688">
              <a:defRPr sz="2700">
                <a:solidFill>
                  <a:schemeClr val="tx1"/>
                </a:solidFill>
                <a:latin typeface="Arial" charset="0"/>
                <a:ea typeface="ＭＳ Ｐゴシック" charset="-128"/>
              </a:defRPr>
            </a:lvl5pPr>
            <a:lvl6pPr marL="2514600" indent="-228600" defTabSz="928688" eaLnBrk="0" fontAlgn="base" hangingPunct="0">
              <a:spcBef>
                <a:spcPct val="0"/>
              </a:spcBef>
              <a:spcAft>
                <a:spcPct val="0"/>
              </a:spcAft>
              <a:defRPr sz="2700">
                <a:solidFill>
                  <a:schemeClr val="tx1"/>
                </a:solidFill>
                <a:latin typeface="Arial" charset="0"/>
                <a:ea typeface="ＭＳ Ｐゴシック" charset="-128"/>
              </a:defRPr>
            </a:lvl6pPr>
            <a:lvl7pPr marL="2971800" indent="-228600" defTabSz="928688" eaLnBrk="0" fontAlgn="base" hangingPunct="0">
              <a:spcBef>
                <a:spcPct val="0"/>
              </a:spcBef>
              <a:spcAft>
                <a:spcPct val="0"/>
              </a:spcAft>
              <a:defRPr sz="2700">
                <a:solidFill>
                  <a:schemeClr val="tx1"/>
                </a:solidFill>
                <a:latin typeface="Arial" charset="0"/>
                <a:ea typeface="ＭＳ Ｐゴシック" charset="-128"/>
              </a:defRPr>
            </a:lvl7pPr>
            <a:lvl8pPr marL="3429000" indent="-228600" defTabSz="928688" eaLnBrk="0" fontAlgn="base" hangingPunct="0">
              <a:spcBef>
                <a:spcPct val="0"/>
              </a:spcBef>
              <a:spcAft>
                <a:spcPct val="0"/>
              </a:spcAft>
              <a:defRPr sz="2700">
                <a:solidFill>
                  <a:schemeClr val="tx1"/>
                </a:solidFill>
                <a:latin typeface="Arial" charset="0"/>
                <a:ea typeface="ＭＳ Ｐゴシック" charset="-128"/>
              </a:defRPr>
            </a:lvl8pPr>
            <a:lvl9pPr marL="3886200" indent="-228600" defTabSz="928688" eaLnBrk="0" fontAlgn="base" hangingPunct="0">
              <a:spcBef>
                <a:spcPct val="0"/>
              </a:spcBef>
              <a:spcAft>
                <a:spcPct val="0"/>
              </a:spcAft>
              <a:defRPr sz="2700">
                <a:solidFill>
                  <a:schemeClr val="tx1"/>
                </a:solidFill>
                <a:latin typeface="Arial" charset="0"/>
                <a:ea typeface="ＭＳ Ｐゴシック" charset="-128"/>
              </a:defRPr>
            </a:lvl9pPr>
          </a:lstStyle>
          <a:p>
            <a:fld id="{53EDAD12-7CA7-4348-834E-0066EF56D6AF}" type="slidenum">
              <a:rPr lang="en-US" altLang="x-none" sz="1200"/>
              <a:pPr/>
              <a:t>5</a:t>
            </a:fld>
            <a:endParaRPr lang="en-US" altLang="x-none" sz="1200"/>
          </a:p>
        </p:txBody>
      </p:sp>
      <p:sp>
        <p:nvSpPr>
          <p:cNvPr id="1182722" name="Rectangle 2"/>
          <p:cNvSpPr>
            <a:spLocks noGrp="1" noRot="1" noChangeAspect="1" noChangeArrowheads="1" noTextEdit="1"/>
          </p:cNvSpPr>
          <p:nvPr>
            <p:ph type="sldImg"/>
          </p:nvPr>
        </p:nvSpPr>
        <p:spPr>
          <a:xfrm>
            <a:off x="674688" y="463550"/>
            <a:ext cx="5489575" cy="4117975"/>
          </a:xfrm>
          <a:solidFill>
            <a:srgbClr val="FFFFFF"/>
          </a:solidFill>
          <a:ln/>
          <a:extLst>
            <a:ext uri="{FAA26D3D-D897-4be2-8F04-BA451C77F1D7}">
              <ma14:placeholderFlag xmlns:ma14="http://schemas.microsoft.com/office/mac/drawingml/2011/main" xmlns="" val="1"/>
            </a:ext>
          </a:extLst>
        </p:spPr>
      </p:sp>
      <p:sp>
        <p:nvSpPr>
          <p:cNvPr id="1182723" name="Rectangle 3"/>
          <p:cNvSpPr>
            <a:spLocks noGrp="1" noChangeArrowheads="1"/>
          </p:cNvSpPr>
          <p:nvPr>
            <p:ph type="body" idx="1"/>
          </p:nvPr>
        </p:nvSpPr>
        <p:spPr>
          <a:xfrm>
            <a:off x="918097" y="4415790"/>
            <a:ext cx="5045620" cy="4183380"/>
          </a:xfrm>
          <a:solidFill>
            <a:srgbClr val="FFFFFF"/>
          </a:solidFill>
          <a:ln>
            <a:solidFill>
              <a:srgbClr val="000000"/>
            </a:solidFill>
            <a:miter lim="800000"/>
            <a:headEnd/>
            <a:tailEnd/>
          </a:ln>
        </p:spPr>
        <p:txBody>
          <a:bodyPr/>
          <a:lstStyle/>
          <a:p>
            <a:pPr eaLnBrk="1" hangingPunct="1">
              <a:defRPr/>
            </a:pPr>
            <a:endParaRPr lang="en-US">
              <a:cs typeface="+mn-cs"/>
            </a:endParaRPr>
          </a:p>
        </p:txBody>
      </p:sp>
    </p:spTree>
    <p:extLst>
      <p:ext uri="{BB962C8B-B14F-4D97-AF65-F5344CB8AC3E}">
        <p14:creationId xmlns:p14="http://schemas.microsoft.com/office/powerpoint/2010/main" val="2429769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928688">
              <a:defRPr sz="2700">
                <a:solidFill>
                  <a:schemeClr val="tx1"/>
                </a:solidFill>
                <a:latin typeface="Arial" charset="0"/>
                <a:ea typeface="ＭＳ Ｐゴシック" charset="-128"/>
              </a:defRPr>
            </a:lvl1pPr>
            <a:lvl2pPr marL="742950" indent="-285750" defTabSz="928688">
              <a:defRPr sz="2700">
                <a:solidFill>
                  <a:schemeClr val="tx1"/>
                </a:solidFill>
                <a:latin typeface="Arial" charset="0"/>
                <a:ea typeface="ＭＳ Ｐゴシック" charset="-128"/>
              </a:defRPr>
            </a:lvl2pPr>
            <a:lvl3pPr marL="1143000" indent="-228600" defTabSz="928688">
              <a:defRPr sz="2700">
                <a:solidFill>
                  <a:schemeClr val="tx1"/>
                </a:solidFill>
                <a:latin typeface="Arial" charset="0"/>
                <a:ea typeface="ＭＳ Ｐゴシック" charset="-128"/>
              </a:defRPr>
            </a:lvl3pPr>
            <a:lvl4pPr marL="1600200" indent="-228600" defTabSz="928688">
              <a:defRPr sz="2700">
                <a:solidFill>
                  <a:schemeClr val="tx1"/>
                </a:solidFill>
                <a:latin typeface="Arial" charset="0"/>
                <a:ea typeface="ＭＳ Ｐゴシック" charset="-128"/>
              </a:defRPr>
            </a:lvl4pPr>
            <a:lvl5pPr marL="2057400" indent="-228600" defTabSz="928688">
              <a:defRPr sz="2700">
                <a:solidFill>
                  <a:schemeClr val="tx1"/>
                </a:solidFill>
                <a:latin typeface="Arial" charset="0"/>
                <a:ea typeface="ＭＳ Ｐゴシック" charset="-128"/>
              </a:defRPr>
            </a:lvl5pPr>
            <a:lvl6pPr marL="2514600" indent="-228600" defTabSz="928688" eaLnBrk="0" fontAlgn="base" hangingPunct="0">
              <a:spcBef>
                <a:spcPct val="0"/>
              </a:spcBef>
              <a:spcAft>
                <a:spcPct val="0"/>
              </a:spcAft>
              <a:defRPr sz="2700">
                <a:solidFill>
                  <a:schemeClr val="tx1"/>
                </a:solidFill>
                <a:latin typeface="Arial" charset="0"/>
                <a:ea typeface="ＭＳ Ｐゴシック" charset="-128"/>
              </a:defRPr>
            </a:lvl6pPr>
            <a:lvl7pPr marL="2971800" indent="-228600" defTabSz="928688" eaLnBrk="0" fontAlgn="base" hangingPunct="0">
              <a:spcBef>
                <a:spcPct val="0"/>
              </a:spcBef>
              <a:spcAft>
                <a:spcPct val="0"/>
              </a:spcAft>
              <a:defRPr sz="2700">
                <a:solidFill>
                  <a:schemeClr val="tx1"/>
                </a:solidFill>
                <a:latin typeface="Arial" charset="0"/>
                <a:ea typeface="ＭＳ Ｐゴシック" charset="-128"/>
              </a:defRPr>
            </a:lvl7pPr>
            <a:lvl8pPr marL="3429000" indent="-228600" defTabSz="928688" eaLnBrk="0" fontAlgn="base" hangingPunct="0">
              <a:spcBef>
                <a:spcPct val="0"/>
              </a:spcBef>
              <a:spcAft>
                <a:spcPct val="0"/>
              </a:spcAft>
              <a:defRPr sz="2700">
                <a:solidFill>
                  <a:schemeClr val="tx1"/>
                </a:solidFill>
                <a:latin typeface="Arial" charset="0"/>
                <a:ea typeface="ＭＳ Ｐゴシック" charset="-128"/>
              </a:defRPr>
            </a:lvl8pPr>
            <a:lvl9pPr marL="3886200" indent="-228600" defTabSz="928688" eaLnBrk="0" fontAlgn="base" hangingPunct="0">
              <a:spcBef>
                <a:spcPct val="0"/>
              </a:spcBef>
              <a:spcAft>
                <a:spcPct val="0"/>
              </a:spcAft>
              <a:defRPr sz="2700">
                <a:solidFill>
                  <a:schemeClr val="tx1"/>
                </a:solidFill>
                <a:latin typeface="Arial" charset="0"/>
                <a:ea typeface="ＭＳ Ｐゴシック" charset="-128"/>
              </a:defRPr>
            </a:lvl9pPr>
          </a:lstStyle>
          <a:p>
            <a:fld id="{53EDAD12-7CA7-4348-834E-0066EF56D6AF}" type="slidenum">
              <a:rPr lang="en-US" altLang="x-none" sz="1200"/>
              <a:pPr/>
              <a:t>6</a:t>
            </a:fld>
            <a:endParaRPr lang="en-US" altLang="x-none" sz="1200"/>
          </a:p>
        </p:txBody>
      </p:sp>
      <p:sp>
        <p:nvSpPr>
          <p:cNvPr id="1182722" name="Rectangle 2"/>
          <p:cNvSpPr>
            <a:spLocks noGrp="1" noRot="1" noChangeAspect="1" noChangeArrowheads="1" noTextEdit="1"/>
          </p:cNvSpPr>
          <p:nvPr>
            <p:ph type="sldImg"/>
          </p:nvPr>
        </p:nvSpPr>
        <p:spPr>
          <a:xfrm>
            <a:off x="674688" y="463550"/>
            <a:ext cx="5489575" cy="4117975"/>
          </a:xfrm>
          <a:solidFill>
            <a:srgbClr val="FFFFFF"/>
          </a:solidFill>
          <a:ln/>
          <a:extLst>
            <a:ext uri="{FAA26D3D-D897-4be2-8F04-BA451C77F1D7}">
              <ma14:placeholderFlag xmlns:ma14="http://schemas.microsoft.com/office/mac/drawingml/2011/main" xmlns="" val="1"/>
            </a:ext>
          </a:extLst>
        </p:spPr>
      </p:sp>
      <p:sp>
        <p:nvSpPr>
          <p:cNvPr id="1182723" name="Rectangle 3"/>
          <p:cNvSpPr>
            <a:spLocks noGrp="1" noChangeArrowheads="1"/>
          </p:cNvSpPr>
          <p:nvPr>
            <p:ph type="body" idx="1"/>
          </p:nvPr>
        </p:nvSpPr>
        <p:spPr>
          <a:xfrm>
            <a:off x="918097" y="4415790"/>
            <a:ext cx="5045620" cy="4183380"/>
          </a:xfrm>
          <a:solidFill>
            <a:srgbClr val="FFFFFF"/>
          </a:solidFill>
          <a:ln>
            <a:solidFill>
              <a:srgbClr val="000000"/>
            </a:solidFill>
            <a:miter lim="800000"/>
            <a:headEnd/>
            <a:tailEnd/>
          </a:ln>
        </p:spPr>
        <p:txBody>
          <a:bodyPr/>
          <a:lstStyle/>
          <a:p>
            <a:pPr eaLnBrk="1" hangingPunct="1">
              <a:defRPr/>
            </a:pPr>
            <a:endParaRPr lang="en-US">
              <a:cs typeface="+mn-cs"/>
            </a:endParaRPr>
          </a:p>
        </p:txBody>
      </p:sp>
    </p:spTree>
    <p:extLst>
      <p:ext uri="{BB962C8B-B14F-4D97-AF65-F5344CB8AC3E}">
        <p14:creationId xmlns:p14="http://schemas.microsoft.com/office/powerpoint/2010/main" val="10897406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8688">
              <a:defRPr sz="2700">
                <a:solidFill>
                  <a:schemeClr val="tx1"/>
                </a:solidFill>
                <a:latin typeface="Arial" charset="0"/>
                <a:ea typeface="ＭＳ Ｐゴシック" charset="-128"/>
              </a:defRPr>
            </a:lvl1pPr>
            <a:lvl2pPr marL="742950" indent="-285750" defTabSz="928688">
              <a:defRPr sz="2700">
                <a:solidFill>
                  <a:schemeClr val="tx1"/>
                </a:solidFill>
                <a:latin typeface="Arial" charset="0"/>
                <a:ea typeface="ＭＳ Ｐゴシック" charset="-128"/>
              </a:defRPr>
            </a:lvl2pPr>
            <a:lvl3pPr marL="1143000" indent="-228600" defTabSz="928688">
              <a:defRPr sz="2700">
                <a:solidFill>
                  <a:schemeClr val="tx1"/>
                </a:solidFill>
                <a:latin typeface="Arial" charset="0"/>
                <a:ea typeface="ＭＳ Ｐゴシック" charset="-128"/>
              </a:defRPr>
            </a:lvl3pPr>
            <a:lvl4pPr marL="1600200" indent="-228600" defTabSz="928688">
              <a:defRPr sz="2700">
                <a:solidFill>
                  <a:schemeClr val="tx1"/>
                </a:solidFill>
                <a:latin typeface="Arial" charset="0"/>
                <a:ea typeface="ＭＳ Ｐゴシック" charset="-128"/>
              </a:defRPr>
            </a:lvl4pPr>
            <a:lvl5pPr marL="2057400" indent="-228600" defTabSz="928688">
              <a:defRPr sz="2700">
                <a:solidFill>
                  <a:schemeClr val="tx1"/>
                </a:solidFill>
                <a:latin typeface="Arial" charset="0"/>
                <a:ea typeface="ＭＳ Ｐゴシック" charset="-128"/>
              </a:defRPr>
            </a:lvl5pPr>
            <a:lvl6pPr marL="2514600" indent="-228600" defTabSz="928688" eaLnBrk="0" fontAlgn="base" hangingPunct="0">
              <a:spcBef>
                <a:spcPct val="0"/>
              </a:spcBef>
              <a:spcAft>
                <a:spcPct val="0"/>
              </a:spcAft>
              <a:defRPr sz="2700">
                <a:solidFill>
                  <a:schemeClr val="tx1"/>
                </a:solidFill>
                <a:latin typeface="Arial" charset="0"/>
                <a:ea typeface="ＭＳ Ｐゴシック" charset="-128"/>
              </a:defRPr>
            </a:lvl6pPr>
            <a:lvl7pPr marL="2971800" indent="-228600" defTabSz="928688" eaLnBrk="0" fontAlgn="base" hangingPunct="0">
              <a:spcBef>
                <a:spcPct val="0"/>
              </a:spcBef>
              <a:spcAft>
                <a:spcPct val="0"/>
              </a:spcAft>
              <a:defRPr sz="2700">
                <a:solidFill>
                  <a:schemeClr val="tx1"/>
                </a:solidFill>
                <a:latin typeface="Arial" charset="0"/>
                <a:ea typeface="ＭＳ Ｐゴシック" charset="-128"/>
              </a:defRPr>
            </a:lvl7pPr>
            <a:lvl8pPr marL="3429000" indent="-228600" defTabSz="928688" eaLnBrk="0" fontAlgn="base" hangingPunct="0">
              <a:spcBef>
                <a:spcPct val="0"/>
              </a:spcBef>
              <a:spcAft>
                <a:spcPct val="0"/>
              </a:spcAft>
              <a:defRPr sz="2700">
                <a:solidFill>
                  <a:schemeClr val="tx1"/>
                </a:solidFill>
                <a:latin typeface="Arial" charset="0"/>
                <a:ea typeface="ＭＳ Ｐゴシック" charset="-128"/>
              </a:defRPr>
            </a:lvl8pPr>
            <a:lvl9pPr marL="3886200" indent="-228600" defTabSz="928688" eaLnBrk="0" fontAlgn="base" hangingPunct="0">
              <a:spcBef>
                <a:spcPct val="0"/>
              </a:spcBef>
              <a:spcAft>
                <a:spcPct val="0"/>
              </a:spcAft>
              <a:defRPr sz="2700">
                <a:solidFill>
                  <a:schemeClr val="tx1"/>
                </a:solidFill>
                <a:latin typeface="Arial" charset="0"/>
                <a:ea typeface="ＭＳ Ｐゴシック" charset="-128"/>
              </a:defRPr>
            </a:lvl9pPr>
          </a:lstStyle>
          <a:p>
            <a:fld id="{53EDAD12-7CA7-4348-834E-0066EF56D6AF}" type="slidenum">
              <a:rPr lang="en-US" altLang="x-none" sz="1200"/>
              <a:pPr/>
              <a:t>7</a:t>
            </a:fld>
            <a:endParaRPr lang="en-US" altLang="x-none" sz="1200"/>
          </a:p>
        </p:txBody>
      </p:sp>
      <p:sp>
        <p:nvSpPr>
          <p:cNvPr id="1182722" name="Rectangle 2"/>
          <p:cNvSpPr>
            <a:spLocks noGrp="1" noRot="1" noChangeAspect="1" noChangeArrowheads="1" noTextEdit="1"/>
          </p:cNvSpPr>
          <p:nvPr>
            <p:ph type="sldImg"/>
          </p:nvPr>
        </p:nvSpPr>
        <p:spPr>
          <a:xfrm>
            <a:off x="674688" y="463550"/>
            <a:ext cx="5489575" cy="4117975"/>
          </a:xfrm>
          <a:solidFill>
            <a:srgbClr val="FFFFFF"/>
          </a:solidFill>
          <a:ln/>
          <a:extLst>
            <a:ext uri="{FAA26D3D-D897-4be2-8F04-BA451C77F1D7}">
              <ma14:placeholderFlag xmlns="" xmlns:ma14="http://schemas.microsoft.com/office/mac/drawingml/2011/main" val="1"/>
            </a:ext>
          </a:extLst>
        </p:spPr>
      </p:sp>
      <p:sp>
        <p:nvSpPr>
          <p:cNvPr id="1182723" name="Rectangle 3"/>
          <p:cNvSpPr>
            <a:spLocks noGrp="1" noChangeArrowheads="1"/>
          </p:cNvSpPr>
          <p:nvPr>
            <p:ph type="body" idx="1"/>
          </p:nvPr>
        </p:nvSpPr>
        <p:spPr>
          <a:xfrm>
            <a:off x="918097" y="4415790"/>
            <a:ext cx="5045620" cy="4183380"/>
          </a:xfrm>
          <a:solidFill>
            <a:srgbClr val="FFFFFF"/>
          </a:solidFill>
          <a:ln>
            <a:solidFill>
              <a:srgbClr val="000000"/>
            </a:solidFill>
            <a:miter lim="800000"/>
            <a:headEnd/>
            <a:tailEnd/>
          </a:ln>
        </p:spPr>
        <p:txBody>
          <a:bodyPr/>
          <a:lstStyle/>
          <a:p>
            <a:pPr eaLnBrk="1" hangingPunct="1">
              <a:defRPr/>
            </a:pPr>
            <a:endParaRPr lang="en-US">
              <a:cs typeface="+mn-cs"/>
            </a:endParaRPr>
          </a:p>
        </p:txBody>
      </p:sp>
    </p:spTree>
    <p:extLst>
      <p:ext uri="{BB962C8B-B14F-4D97-AF65-F5344CB8AC3E}">
        <p14:creationId xmlns:p14="http://schemas.microsoft.com/office/powerpoint/2010/main" val="4122988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8688">
              <a:defRPr sz="2700">
                <a:solidFill>
                  <a:schemeClr val="tx1"/>
                </a:solidFill>
                <a:latin typeface="Arial" charset="0"/>
                <a:ea typeface="ＭＳ Ｐゴシック" charset="-128"/>
              </a:defRPr>
            </a:lvl1pPr>
            <a:lvl2pPr marL="742950" indent="-285750" defTabSz="928688">
              <a:defRPr sz="2700">
                <a:solidFill>
                  <a:schemeClr val="tx1"/>
                </a:solidFill>
                <a:latin typeface="Arial" charset="0"/>
                <a:ea typeface="ＭＳ Ｐゴシック" charset="-128"/>
              </a:defRPr>
            </a:lvl2pPr>
            <a:lvl3pPr marL="1143000" indent="-228600" defTabSz="928688">
              <a:defRPr sz="2700">
                <a:solidFill>
                  <a:schemeClr val="tx1"/>
                </a:solidFill>
                <a:latin typeface="Arial" charset="0"/>
                <a:ea typeface="ＭＳ Ｐゴシック" charset="-128"/>
              </a:defRPr>
            </a:lvl3pPr>
            <a:lvl4pPr marL="1600200" indent="-228600" defTabSz="928688">
              <a:defRPr sz="2700">
                <a:solidFill>
                  <a:schemeClr val="tx1"/>
                </a:solidFill>
                <a:latin typeface="Arial" charset="0"/>
                <a:ea typeface="ＭＳ Ｐゴシック" charset="-128"/>
              </a:defRPr>
            </a:lvl4pPr>
            <a:lvl5pPr marL="2057400" indent="-228600" defTabSz="928688">
              <a:defRPr sz="2700">
                <a:solidFill>
                  <a:schemeClr val="tx1"/>
                </a:solidFill>
                <a:latin typeface="Arial" charset="0"/>
                <a:ea typeface="ＭＳ Ｐゴシック" charset="-128"/>
              </a:defRPr>
            </a:lvl5pPr>
            <a:lvl6pPr marL="2514600" indent="-228600" defTabSz="928688" eaLnBrk="0" fontAlgn="base" hangingPunct="0">
              <a:spcBef>
                <a:spcPct val="0"/>
              </a:spcBef>
              <a:spcAft>
                <a:spcPct val="0"/>
              </a:spcAft>
              <a:defRPr sz="2700">
                <a:solidFill>
                  <a:schemeClr val="tx1"/>
                </a:solidFill>
                <a:latin typeface="Arial" charset="0"/>
                <a:ea typeface="ＭＳ Ｐゴシック" charset="-128"/>
              </a:defRPr>
            </a:lvl6pPr>
            <a:lvl7pPr marL="2971800" indent="-228600" defTabSz="928688" eaLnBrk="0" fontAlgn="base" hangingPunct="0">
              <a:spcBef>
                <a:spcPct val="0"/>
              </a:spcBef>
              <a:spcAft>
                <a:spcPct val="0"/>
              </a:spcAft>
              <a:defRPr sz="2700">
                <a:solidFill>
                  <a:schemeClr val="tx1"/>
                </a:solidFill>
                <a:latin typeface="Arial" charset="0"/>
                <a:ea typeface="ＭＳ Ｐゴシック" charset="-128"/>
              </a:defRPr>
            </a:lvl7pPr>
            <a:lvl8pPr marL="3429000" indent="-228600" defTabSz="928688" eaLnBrk="0" fontAlgn="base" hangingPunct="0">
              <a:spcBef>
                <a:spcPct val="0"/>
              </a:spcBef>
              <a:spcAft>
                <a:spcPct val="0"/>
              </a:spcAft>
              <a:defRPr sz="2700">
                <a:solidFill>
                  <a:schemeClr val="tx1"/>
                </a:solidFill>
                <a:latin typeface="Arial" charset="0"/>
                <a:ea typeface="ＭＳ Ｐゴシック" charset="-128"/>
              </a:defRPr>
            </a:lvl8pPr>
            <a:lvl9pPr marL="3886200" indent="-228600" defTabSz="928688" eaLnBrk="0" fontAlgn="base" hangingPunct="0">
              <a:spcBef>
                <a:spcPct val="0"/>
              </a:spcBef>
              <a:spcAft>
                <a:spcPct val="0"/>
              </a:spcAft>
              <a:defRPr sz="2700">
                <a:solidFill>
                  <a:schemeClr val="tx1"/>
                </a:solidFill>
                <a:latin typeface="Arial" charset="0"/>
                <a:ea typeface="ＭＳ Ｐゴシック" charset="-128"/>
              </a:defRPr>
            </a:lvl9pPr>
          </a:lstStyle>
          <a:p>
            <a:fld id="{53EDAD12-7CA7-4348-834E-0066EF56D6AF}" type="slidenum">
              <a:rPr lang="en-US" altLang="x-none" sz="1200"/>
              <a:pPr/>
              <a:t>8</a:t>
            </a:fld>
            <a:endParaRPr lang="en-US" altLang="x-none" sz="1200"/>
          </a:p>
        </p:txBody>
      </p:sp>
      <p:sp>
        <p:nvSpPr>
          <p:cNvPr id="1182722" name="Rectangle 2"/>
          <p:cNvSpPr>
            <a:spLocks noGrp="1" noRot="1" noChangeAspect="1" noChangeArrowheads="1" noTextEdit="1"/>
          </p:cNvSpPr>
          <p:nvPr>
            <p:ph type="sldImg"/>
          </p:nvPr>
        </p:nvSpPr>
        <p:spPr>
          <a:xfrm>
            <a:off x="674688" y="463550"/>
            <a:ext cx="5489575" cy="4117975"/>
          </a:xfrm>
          <a:solidFill>
            <a:srgbClr val="FFFFFF"/>
          </a:solidFill>
          <a:ln/>
          <a:extLst>
            <a:ext uri="{FAA26D3D-D897-4be2-8F04-BA451C77F1D7}">
              <ma14:placeholderFlag xmlns="" xmlns:ma14="http://schemas.microsoft.com/office/mac/drawingml/2011/main" val="1"/>
            </a:ext>
          </a:extLst>
        </p:spPr>
      </p:sp>
      <p:sp>
        <p:nvSpPr>
          <p:cNvPr id="1182723" name="Rectangle 3"/>
          <p:cNvSpPr>
            <a:spLocks noGrp="1" noChangeArrowheads="1"/>
          </p:cNvSpPr>
          <p:nvPr>
            <p:ph type="body" idx="1"/>
          </p:nvPr>
        </p:nvSpPr>
        <p:spPr>
          <a:xfrm>
            <a:off x="918097" y="4415790"/>
            <a:ext cx="5045620" cy="4183380"/>
          </a:xfrm>
          <a:solidFill>
            <a:srgbClr val="FFFFFF"/>
          </a:solidFill>
          <a:ln>
            <a:solidFill>
              <a:srgbClr val="000000"/>
            </a:solidFill>
            <a:miter lim="800000"/>
            <a:headEnd/>
            <a:tailEnd/>
          </a:ln>
        </p:spPr>
        <p:txBody>
          <a:bodyPr/>
          <a:lstStyle/>
          <a:p>
            <a:pPr eaLnBrk="1" hangingPunct="1">
              <a:defRPr/>
            </a:pPr>
            <a:endParaRPr lang="en-US">
              <a:cs typeface="+mn-cs"/>
            </a:endParaRPr>
          </a:p>
        </p:txBody>
      </p:sp>
    </p:spTree>
    <p:extLst>
      <p:ext uri="{BB962C8B-B14F-4D97-AF65-F5344CB8AC3E}">
        <p14:creationId xmlns:p14="http://schemas.microsoft.com/office/powerpoint/2010/main" val="37365748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8688">
              <a:defRPr sz="2700">
                <a:solidFill>
                  <a:schemeClr val="tx1"/>
                </a:solidFill>
                <a:latin typeface="Arial" charset="0"/>
                <a:ea typeface="ＭＳ Ｐゴシック" charset="-128"/>
              </a:defRPr>
            </a:lvl1pPr>
            <a:lvl2pPr marL="742950" indent="-285750" defTabSz="928688">
              <a:defRPr sz="2700">
                <a:solidFill>
                  <a:schemeClr val="tx1"/>
                </a:solidFill>
                <a:latin typeface="Arial" charset="0"/>
                <a:ea typeface="ＭＳ Ｐゴシック" charset="-128"/>
              </a:defRPr>
            </a:lvl2pPr>
            <a:lvl3pPr marL="1143000" indent="-228600" defTabSz="928688">
              <a:defRPr sz="2700">
                <a:solidFill>
                  <a:schemeClr val="tx1"/>
                </a:solidFill>
                <a:latin typeface="Arial" charset="0"/>
                <a:ea typeface="ＭＳ Ｐゴシック" charset="-128"/>
              </a:defRPr>
            </a:lvl3pPr>
            <a:lvl4pPr marL="1600200" indent="-228600" defTabSz="928688">
              <a:defRPr sz="2700">
                <a:solidFill>
                  <a:schemeClr val="tx1"/>
                </a:solidFill>
                <a:latin typeface="Arial" charset="0"/>
                <a:ea typeface="ＭＳ Ｐゴシック" charset="-128"/>
              </a:defRPr>
            </a:lvl4pPr>
            <a:lvl5pPr marL="2057400" indent="-228600" defTabSz="928688">
              <a:defRPr sz="2700">
                <a:solidFill>
                  <a:schemeClr val="tx1"/>
                </a:solidFill>
                <a:latin typeface="Arial" charset="0"/>
                <a:ea typeface="ＭＳ Ｐゴシック" charset="-128"/>
              </a:defRPr>
            </a:lvl5pPr>
            <a:lvl6pPr marL="2514600" indent="-228600" defTabSz="928688" eaLnBrk="0" fontAlgn="base" hangingPunct="0">
              <a:spcBef>
                <a:spcPct val="0"/>
              </a:spcBef>
              <a:spcAft>
                <a:spcPct val="0"/>
              </a:spcAft>
              <a:defRPr sz="2700">
                <a:solidFill>
                  <a:schemeClr val="tx1"/>
                </a:solidFill>
                <a:latin typeface="Arial" charset="0"/>
                <a:ea typeface="ＭＳ Ｐゴシック" charset="-128"/>
              </a:defRPr>
            </a:lvl6pPr>
            <a:lvl7pPr marL="2971800" indent="-228600" defTabSz="928688" eaLnBrk="0" fontAlgn="base" hangingPunct="0">
              <a:spcBef>
                <a:spcPct val="0"/>
              </a:spcBef>
              <a:spcAft>
                <a:spcPct val="0"/>
              </a:spcAft>
              <a:defRPr sz="2700">
                <a:solidFill>
                  <a:schemeClr val="tx1"/>
                </a:solidFill>
                <a:latin typeface="Arial" charset="0"/>
                <a:ea typeface="ＭＳ Ｐゴシック" charset="-128"/>
              </a:defRPr>
            </a:lvl7pPr>
            <a:lvl8pPr marL="3429000" indent="-228600" defTabSz="928688" eaLnBrk="0" fontAlgn="base" hangingPunct="0">
              <a:spcBef>
                <a:spcPct val="0"/>
              </a:spcBef>
              <a:spcAft>
                <a:spcPct val="0"/>
              </a:spcAft>
              <a:defRPr sz="2700">
                <a:solidFill>
                  <a:schemeClr val="tx1"/>
                </a:solidFill>
                <a:latin typeface="Arial" charset="0"/>
                <a:ea typeface="ＭＳ Ｐゴシック" charset="-128"/>
              </a:defRPr>
            </a:lvl8pPr>
            <a:lvl9pPr marL="3886200" indent="-228600" defTabSz="928688" eaLnBrk="0" fontAlgn="base" hangingPunct="0">
              <a:spcBef>
                <a:spcPct val="0"/>
              </a:spcBef>
              <a:spcAft>
                <a:spcPct val="0"/>
              </a:spcAft>
              <a:defRPr sz="2700">
                <a:solidFill>
                  <a:schemeClr val="tx1"/>
                </a:solidFill>
                <a:latin typeface="Arial" charset="0"/>
                <a:ea typeface="ＭＳ Ｐゴシック" charset="-128"/>
              </a:defRPr>
            </a:lvl9pPr>
          </a:lstStyle>
          <a:p>
            <a:fld id="{53EDAD12-7CA7-4348-834E-0066EF56D6AF}" type="slidenum">
              <a:rPr lang="en-US" altLang="x-none" sz="1200"/>
              <a:pPr/>
              <a:t>9</a:t>
            </a:fld>
            <a:endParaRPr lang="en-US" altLang="x-none" sz="1200"/>
          </a:p>
        </p:txBody>
      </p:sp>
      <p:sp>
        <p:nvSpPr>
          <p:cNvPr id="1182722" name="Rectangle 2"/>
          <p:cNvSpPr>
            <a:spLocks noGrp="1" noRot="1" noChangeAspect="1" noChangeArrowheads="1" noTextEdit="1"/>
          </p:cNvSpPr>
          <p:nvPr>
            <p:ph type="sldImg"/>
          </p:nvPr>
        </p:nvSpPr>
        <p:spPr>
          <a:xfrm>
            <a:off x="674688" y="463550"/>
            <a:ext cx="5489575" cy="4117975"/>
          </a:xfrm>
          <a:solidFill>
            <a:srgbClr val="FFFFFF"/>
          </a:solidFill>
          <a:ln/>
          <a:extLst>
            <a:ext uri="{FAA26D3D-D897-4be2-8F04-BA451C77F1D7}">
              <ma14:placeholderFlag xmlns="" xmlns:ma14="http://schemas.microsoft.com/office/mac/drawingml/2011/main" val="1"/>
            </a:ext>
          </a:extLst>
        </p:spPr>
      </p:sp>
      <p:sp>
        <p:nvSpPr>
          <p:cNvPr id="1182723" name="Rectangle 3"/>
          <p:cNvSpPr>
            <a:spLocks noGrp="1" noChangeArrowheads="1"/>
          </p:cNvSpPr>
          <p:nvPr>
            <p:ph type="body" idx="1"/>
          </p:nvPr>
        </p:nvSpPr>
        <p:spPr>
          <a:xfrm>
            <a:off x="918097" y="4415790"/>
            <a:ext cx="5045620" cy="4183380"/>
          </a:xfrm>
          <a:solidFill>
            <a:srgbClr val="FFFFFF"/>
          </a:solidFill>
          <a:ln>
            <a:solidFill>
              <a:srgbClr val="000000"/>
            </a:solidFill>
            <a:miter lim="800000"/>
            <a:headEnd/>
            <a:tailEnd/>
          </a:ln>
        </p:spPr>
        <p:txBody>
          <a:bodyPr/>
          <a:lstStyle/>
          <a:p>
            <a:pPr eaLnBrk="1" hangingPunct="1">
              <a:defRPr/>
            </a:pPr>
            <a:endParaRPr lang="en-US">
              <a:cs typeface="+mn-cs"/>
            </a:endParaRPr>
          </a:p>
        </p:txBody>
      </p:sp>
    </p:spTree>
    <p:extLst>
      <p:ext uri="{BB962C8B-B14F-4D97-AF65-F5344CB8AC3E}">
        <p14:creationId xmlns:p14="http://schemas.microsoft.com/office/powerpoint/2010/main" val="26149107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4" name="Group 23"/>
          <p:cNvGrpSpPr/>
          <p:nvPr/>
        </p:nvGrpSpPr>
        <p:grpSpPr>
          <a:xfrm>
            <a:off x="0" y="0"/>
            <a:ext cx="9169398" cy="1078118"/>
            <a:chOff x="0" y="5778500"/>
            <a:chExt cx="9169398" cy="1078118"/>
          </a:xfrm>
        </p:grpSpPr>
        <p:sp>
          <p:nvSpPr>
            <p:cNvPr id="25" name="Rectangle 24"/>
            <p:cNvSpPr/>
            <p:nvPr/>
          </p:nvSpPr>
          <p:spPr>
            <a:xfrm>
              <a:off x="0" y="5803900"/>
              <a:ext cx="9169398" cy="1052718"/>
            </a:xfrm>
            <a:prstGeom prst="rect">
              <a:avLst/>
            </a:prstGeom>
            <a:solidFill>
              <a:schemeClr val="accent2"/>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dirty="0"/>
            </a:p>
          </p:txBody>
        </p:sp>
        <p:sp>
          <p:nvSpPr>
            <p:cNvPr id="26" name="Rectangle 25"/>
            <p:cNvSpPr/>
            <p:nvPr/>
          </p:nvSpPr>
          <p:spPr>
            <a:xfrm flipV="1">
              <a:off x="0" y="5778500"/>
              <a:ext cx="9144000" cy="50800"/>
            </a:xfrm>
            <a:prstGeom prst="rect">
              <a:avLst/>
            </a:prstGeom>
            <a:solidFill>
              <a:schemeClr val="accent1"/>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pic>
          <p:nvPicPr>
            <p:cNvPr id="27" name="Picture 26" descr="Formal_Marshall_GoldOnCard_NoBG.eps"/>
            <p:cNvPicPr>
              <a:picLocks noChangeAspect="1"/>
            </p:cNvPicPr>
            <p:nvPr userDrawn="1"/>
          </p:nvPicPr>
          <p:blipFill>
            <a:blip r:embed="rId2"/>
            <a:stretch>
              <a:fillRect/>
            </a:stretch>
          </p:blipFill>
          <p:spPr>
            <a:xfrm>
              <a:off x="330229" y="6138496"/>
              <a:ext cx="1841968" cy="433754"/>
            </a:xfrm>
            <a:prstGeom prst="rect">
              <a:avLst/>
            </a:prstGeom>
          </p:spPr>
        </p:pic>
      </p:grpSp>
      <p:sp>
        <p:nvSpPr>
          <p:cNvPr id="163859" name="Rectangle 19"/>
          <p:cNvSpPr>
            <a:spLocks noGrp="1" noChangeArrowheads="1"/>
          </p:cNvSpPr>
          <p:nvPr>
            <p:ph type="ctrTitle"/>
          </p:nvPr>
        </p:nvSpPr>
        <p:spPr>
          <a:xfrm>
            <a:off x="457200" y="1828800"/>
            <a:ext cx="8534400" cy="2209800"/>
          </a:xfrm>
        </p:spPr>
        <p:txBody>
          <a:bodyPr/>
          <a:lstStyle>
            <a:lvl1pPr>
              <a:defRPr sz="5000">
                <a:solidFill>
                  <a:srgbClr val="FFFFFF"/>
                </a:solidFill>
                <a:latin typeface="Calibri" charset="0"/>
                <a:ea typeface="Calibri" charset="0"/>
                <a:cs typeface="Calibri" charset="0"/>
              </a:defRPr>
            </a:lvl1pPr>
          </a:lstStyle>
          <a:p>
            <a:pPr lvl="0"/>
            <a:r>
              <a:rPr lang="en-US" noProof="0"/>
              <a:t>Click to edit Master title style</a:t>
            </a:r>
          </a:p>
        </p:txBody>
      </p:sp>
      <p:sp>
        <p:nvSpPr>
          <p:cNvPr id="163860" name="Rectangle 20"/>
          <p:cNvSpPr>
            <a:spLocks noGrp="1" noChangeArrowheads="1"/>
          </p:cNvSpPr>
          <p:nvPr>
            <p:ph type="subTitle" idx="1"/>
          </p:nvPr>
        </p:nvSpPr>
        <p:spPr>
          <a:xfrm>
            <a:off x="457200" y="4267200"/>
            <a:ext cx="8534400" cy="1752600"/>
          </a:xfrm>
        </p:spPr>
        <p:txBody>
          <a:bodyPr/>
          <a:lstStyle>
            <a:lvl1pPr marL="0" indent="0">
              <a:defRPr sz="3400">
                <a:latin typeface="Calibri" charset="0"/>
                <a:ea typeface="Calibri" charset="0"/>
                <a:cs typeface="Calibri" charset="0"/>
              </a:defRPr>
            </a:lvl1pPr>
          </a:lstStyle>
          <a:p>
            <a:pPr lvl="0"/>
            <a:r>
              <a:rPr lang="en-US" noProof="0"/>
              <a:t>Click to edit Master subtitle style</a:t>
            </a:r>
          </a:p>
        </p:txBody>
      </p:sp>
      <p:sp>
        <p:nvSpPr>
          <p:cNvPr id="16" name="Rectangle 16"/>
          <p:cNvSpPr>
            <a:spLocks noGrp="1" noChangeArrowheads="1"/>
          </p:cNvSpPr>
          <p:nvPr>
            <p:ph type="dt" sz="half" idx="10"/>
          </p:nvPr>
        </p:nvSpPr>
        <p:spPr bwMode="auto">
          <a:xfrm>
            <a:off x="457200" y="6248400"/>
            <a:ext cx="2133600" cy="457200"/>
          </a:xfrm>
          <a:prstGeom prst="rect">
            <a:avLst/>
          </a:prstGeom>
          <a:extLst>
            <a:ext uri="{FAA26D3D-D897-4be2-8F04-BA451C77F1D7}">
              <ma14:placeholderFlag xmlns="" xmlns:ma14="http://schemas.microsoft.com/office/mac/drawingml/2011/main" val="1"/>
            </a:ex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eaLnBrk="1" hangingPunct="1">
              <a:defRPr sz="1200">
                <a:latin typeface="Calibri" charset="0"/>
                <a:ea typeface="Calibri" charset="0"/>
                <a:cs typeface="Calibri" charset="0"/>
              </a:defRPr>
            </a:lvl1pPr>
          </a:lstStyle>
          <a:p>
            <a:pPr>
              <a:defRPr/>
            </a:pPr>
            <a:endParaRPr lang="en-US"/>
          </a:p>
        </p:txBody>
      </p:sp>
      <p:sp>
        <p:nvSpPr>
          <p:cNvPr id="17" name="Rectangle 17"/>
          <p:cNvSpPr>
            <a:spLocks noGrp="1" noChangeArrowheads="1"/>
          </p:cNvSpPr>
          <p:nvPr>
            <p:ph type="ftr" sz="quarter" idx="11"/>
          </p:nvPr>
        </p:nvSpPr>
        <p:spPr>
          <a:xfrm>
            <a:off x="3124200" y="6248400"/>
            <a:ext cx="2895600" cy="457200"/>
          </a:xfrm>
        </p:spPr>
        <p:txBody>
          <a:bodyPr/>
          <a:lstStyle>
            <a:lvl1pPr algn="ctr">
              <a:defRPr i="0">
                <a:solidFill>
                  <a:schemeClr val="tx1"/>
                </a:solidFill>
                <a:latin typeface="Calibri" charset="0"/>
                <a:ea typeface="Calibri" charset="0"/>
                <a:cs typeface="Calibri" charset="0"/>
              </a:defRPr>
            </a:lvl1pPr>
          </a:lstStyle>
          <a:p>
            <a:pPr>
              <a:defRPr/>
            </a:pPr>
            <a:r>
              <a:rPr lang="en-US"/>
              <a:t>RTPC Promotion Guidelines</a:t>
            </a:r>
          </a:p>
        </p:txBody>
      </p:sp>
      <p:sp>
        <p:nvSpPr>
          <p:cNvPr id="18" name="Rectangle 18"/>
          <p:cNvSpPr>
            <a:spLocks noGrp="1" noChangeArrowheads="1"/>
          </p:cNvSpPr>
          <p:nvPr>
            <p:ph type="sldNum" sz="quarter" idx="12"/>
          </p:nvPr>
        </p:nvSpPr>
        <p:spPr/>
        <p:txBody>
          <a:bodyPr/>
          <a:lstStyle>
            <a:lvl1pPr>
              <a:defRPr>
                <a:solidFill>
                  <a:schemeClr val="tx1"/>
                </a:solidFill>
                <a:latin typeface="Calibri" charset="0"/>
                <a:ea typeface="Calibri" charset="0"/>
                <a:cs typeface="Calibri" charset="0"/>
              </a:defRPr>
            </a:lvl1pPr>
          </a:lstStyle>
          <a:p>
            <a:pPr>
              <a:defRPr/>
            </a:pPr>
            <a:fld id="{0FF8A833-14B4-1B46-AB2B-A9A4E1B5F0EE}" type="slidenum">
              <a:rPr lang="en-US" altLang="en-US" smtClean="0"/>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lvl1pPr>
              <a:defRPr>
                <a:latin typeface="Calibri" charset="0"/>
                <a:ea typeface="Calibri" charset="0"/>
                <a:cs typeface="Calibri" charset="0"/>
              </a:defRPr>
            </a:lvl1pPr>
            <a:lvl2pPr>
              <a:defRPr>
                <a:latin typeface="Calibri" charset="0"/>
                <a:ea typeface="Calibri" charset="0"/>
                <a:cs typeface="Calibri" charset="0"/>
              </a:defRPr>
            </a:lvl2pPr>
            <a:lvl3pPr>
              <a:defRPr>
                <a:latin typeface="Calibri" charset="0"/>
                <a:ea typeface="Calibri" charset="0"/>
                <a:cs typeface="Calibri" charset="0"/>
              </a:defRPr>
            </a:lvl3pPr>
            <a:lvl4pPr>
              <a:defRPr>
                <a:latin typeface="Calibri" charset="0"/>
                <a:ea typeface="Calibri" charset="0"/>
                <a:cs typeface="Calibri" charset="0"/>
              </a:defRPr>
            </a:lvl4pPr>
            <a:lvl5pPr>
              <a:defRPr>
                <a:latin typeface="Calibri" charset="0"/>
                <a:ea typeface="Calibri" charset="0"/>
                <a:cs typeface="Calibri"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atin typeface="Calibri" charset="0"/>
                <a:ea typeface="Calibri" charset="0"/>
                <a:cs typeface="Calibri" charset="0"/>
              </a:defRPr>
            </a:lvl1pPr>
          </a:lstStyle>
          <a:p>
            <a:pPr>
              <a:defRPr/>
            </a:pPr>
            <a:r>
              <a:rPr lang="en-US"/>
              <a:t>RTPC Promotion Guidelines</a:t>
            </a:r>
          </a:p>
        </p:txBody>
      </p:sp>
      <p:sp>
        <p:nvSpPr>
          <p:cNvPr id="5" name="Rectangle 3"/>
          <p:cNvSpPr>
            <a:spLocks noGrp="1" noChangeArrowheads="1"/>
          </p:cNvSpPr>
          <p:nvPr>
            <p:ph type="sldNum" sz="quarter" idx="11"/>
          </p:nvPr>
        </p:nvSpPr>
        <p:spPr>
          <a:ln/>
        </p:spPr>
        <p:txBody>
          <a:bodyPr/>
          <a:lstStyle>
            <a:lvl1pPr>
              <a:defRPr>
                <a:latin typeface="Calibri" charset="0"/>
                <a:ea typeface="Calibri" charset="0"/>
                <a:cs typeface="Calibri" charset="0"/>
              </a:defRPr>
            </a:lvl1pPr>
          </a:lstStyle>
          <a:p>
            <a:pPr>
              <a:defRPr/>
            </a:pPr>
            <a:fld id="{76D84754-F8CB-2144-A9FD-AA655105FEE1}" type="slidenum">
              <a:rPr lang="en-US" altLang="en-US" smtClean="0"/>
              <a:pPr>
                <a:defRPr/>
              </a:pPr>
              <a:t>‹#›</a:t>
            </a:fld>
            <a:endParaRPr lang="en-US" altLang="en-US"/>
          </a:p>
        </p:txBody>
      </p:sp>
      <p:sp>
        <p:nvSpPr>
          <p:cNvPr id="7" name="Rectangle 14"/>
          <p:cNvSpPr>
            <a:spLocks noGrp="1" noChangeArrowheads="1"/>
          </p:cNvSpPr>
          <p:nvPr>
            <p:ph type="title"/>
          </p:nvPr>
        </p:nvSpPr>
        <p:spPr bwMode="auto">
          <a:xfrm>
            <a:off x="2286000" y="76200"/>
            <a:ext cx="662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638800"/>
          </a:xfrm>
        </p:spPr>
        <p:txBody>
          <a:bodyPr vert="eaVert"/>
          <a:lstStyle>
            <a:lvl1pPr>
              <a:defRPr>
                <a:latin typeface="Calibri" charset="0"/>
                <a:ea typeface="Calibri" charset="0"/>
                <a:cs typeface="Calibri" charset="0"/>
              </a:defRPr>
            </a:lvl1pPr>
          </a:lstStyle>
          <a:p>
            <a:r>
              <a:rPr lang="en-US"/>
              <a:t>Click to edit Master title style</a:t>
            </a:r>
          </a:p>
        </p:txBody>
      </p:sp>
      <p:sp>
        <p:nvSpPr>
          <p:cNvPr id="3" name="Vertical Text Placeholder 2"/>
          <p:cNvSpPr>
            <a:spLocks noGrp="1"/>
          </p:cNvSpPr>
          <p:nvPr>
            <p:ph type="body" orient="vert" idx="1"/>
          </p:nvPr>
        </p:nvSpPr>
        <p:spPr>
          <a:xfrm>
            <a:off x="457200" y="228600"/>
            <a:ext cx="6019800" cy="5638800"/>
          </a:xfrm>
        </p:spPr>
        <p:txBody>
          <a:bodyPr vert="eaVert"/>
          <a:lstStyle>
            <a:lvl1pPr>
              <a:defRPr>
                <a:latin typeface="Calibri" charset="0"/>
                <a:ea typeface="Calibri" charset="0"/>
                <a:cs typeface="Calibri" charset="0"/>
              </a:defRPr>
            </a:lvl1pPr>
            <a:lvl2pPr>
              <a:defRPr>
                <a:latin typeface="Calibri" charset="0"/>
                <a:ea typeface="Calibri" charset="0"/>
                <a:cs typeface="Calibri" charset="0"/>
              </a:defRPr>
            </a:lvl2pPr>
            <a:lvl3pPr>
              <a:defRPr>
                <a:latin typeface="Calibri" charset="0"/>
                <a:ea typeface="Calibri" charset="0"/>
                <a:cs typeface="Calibri" charset="0"/>
              </a:defRPr>
            </a:lvl3pPr>
            <a:lvl4pPr>
              <a:defRPr>
                <a:latin typeface="Calibri" charset="0"/>
                <a:ea typeface="Calibri" charset="0"/>
                <a:cs typeface="Calibri" charset="0"/>
              </a:defRPr>
            </a:lvl4pPr>
            <a:lvl5pPr>
              <a:defRPr>
                <a:latin typeface="Calibri" charset="0"/>
                <a:ea typeface="Calibri" charset="0"/>
                <a:cs typeface="Calibri"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atin typeface="Calibri" charset="0"/>
                <a:ea typeface="Calibri" charset="0"/>
                <a:cs typeface="Calibri" charset="0"/>
              </a:defRPr>
            </a:lvl1pPr>
          </a:lstStyle>
          <a:p>
            <a:pPr>
              <a:defRPr/>
            </a:pPr>
            <a:r>
              <a:rPr lang="en-US"/>
              <a:t>RTPC Promotion Guidelines</a:t>
            </a:r>
          </a:p>
        </p:txBody>
      </p:sp>
      <p:sp>
        <p:nvSpPr>
          <p:cNvPr id="5" name="Rectangle 3"/>
          <p:cNvSpPr>
            <a:spLocks noGrp="1" noChangeArrowheads="1"/>
          </p:cNvSpPr>
          <p:nvPr>
            <p:ph type="sldNum" sz="quarter" idx="11"/>
          </p:nvPr>
        </p:nvSpPr>
        <p:spPr>
          <a:ln/>
        </p:spPr>
        <p:txBody>
          <a:bodyPr/>
          <a:lstStyle>
            <a:lvl1pPr>
              <a:defRPr>
                <a:latin typeface="Calibri" charset="0"/>
                <a:ea typeface="Calibri" charset="0"/>
                <a:cs typeface="Calibri" charset="0"/>
              </a:defRPr>
            </a:lvl1pPr>
          </a:lstStyle>
          <a:p>
            <a:pPr>
              <a:defRPr/>
            </a:pPr>
            <a:fld id="{9F62BABD-1C7D-984F-B9A9-063666F169EE}" type="slidenum">
              <a:rPr lang="en-US" altLang="en-US" smtClean="0"/>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Text, and 2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752600"/>
            <a:ext cx="4038600" cy="4114800"/>
          </a:xfrm>
        </p:spPr>
        <p:txBody>
          <a:bodyPr/>
          <a:lstStyle>
            <a:lvl1pPr>
              <a:defRPr>
                <a:latin typeface="Calibri" charset="0"/>
                <a:ea typeface="Calibri" charset="0"/>
                <a:cs typeface="Calibri" charset="0"/>
              </a:defRPr>
            </a:lvl1pPr>
            <a:lvl2pPr>
              <a:defRPr>
                <a:latin typeface="Calibri" charset="0"/>
                <a:ea typeface="Calibri" charset="0"/>
                <a:cs typeface="Calibri" charset="0"/>
              </a:defRPr>
            </a:lvl2pPr>
            <a:lvl3pPr>
              <a:defRPr>
                <a:latin typeface="Calibri" charset="0"/>
                <a:ea typeface="Calibri" charset="0"/>
                <a:cs typeface="Calibri" charset="0"/>
              </a:defRPr>
            </a:lvl3pPr>
            <a:lvl4pPr>
              <a:defRPr>
                <a:latin typeface="Calibri" charset="0"/>
                <a:ea typeface="Calibri" charset="0"/>
                <a:cs typeface="Calibri" charset="0"/>
              </a:defRPr>
            </a:lvl4pPr>
            <a:lvl5pPr>
              <a:defRPr>
                <a:latin typeface="Calibri" charset="0"/>
                <a:ea typeface="Calibri" charset="0"/>
                <a:cs typeface="Calibri"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752600"/>
            <a:ext cx="4038600" cy="1981200"/>
          </a:xfrm>
        </p:spPr>
        <p:txBody>
          <a:bodyPr/>
          <a:lstStyle>
            <a:lvl1pPr>
              <a:defRPr>
                <a:latin typeface="Calibri" charset="0"/>
                <a:ea typeface="Calibri" charset="0"/>
                <a:cs typeface="Calibri" charset="0"/>
              </a:defRPr>
            </a:lvl1pPr>
            <a:lvl2pPr>
              <a:defRPr>
                <a:latin typeface="Calibri" charset="0"/>
                <a:ea typeface="Calibri" charset="0"/>
                <a:cs typeface="Calibri" charset="0"/>
              </a:defRPr>
            </a:lvl2pPr>
            <a:lvl3pPr>
              <a:defRPr>
                <a:latin typeface="Calibri" charset="0"/>
                <a:ea typeface="Calibri" charset="0"/>
                <a:cs typeface="Calibri" charset="0"/>
              </a:defRPr>
            </a:lvl3pPr>
            <a:lvl4pPr>
              <a:defRPr>
                <a:latin typeface="Calibri" charset="0"/>
                <a:ea typeface="Calibri" charset="0"/>
                <a:cs typeface="Calibri" charset="0"/>
              </a:defRPr>
            </a:lvl4pPr>
            <a:lvl5pPr>
              <a:defRPr>
                <a:latin typeface="Calibri" charset="0"/>
                <a:ea typeface="Calibri" charset="0"/>
                <a:cs typeface="Calibri"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886200"/>
            <a:ext cx="4038600" cy="1981200"/>
          </a:xfrm>
        </p:spPr>
        <p:txBody>
          <a:bodyPr/>
          <a:lstStyle>
            <a:lvl1pPr>
              <a:defRPr>
                <a:latin typeface="Calibri" charset="0"/>
                <a:ea typeface="Calibri" charset="0"/>
                <a:cs typeface="Calibri" charset="0"/>
              </a:defRPr>
            </a:lvl1pPr>
            <a:lvl2pPr>
              <a:defRPr>
                <a:latin typeface="Calibri" charset="0"/>
                <a:ea typeface="Calibri" charset="0"/>
                <a:cs typeface="Calibri" charset="0"/>
              </a:defRPr>
            </a:lvl2pPr>
            <a:lvl3pPr>
              <a:defRPr>
                <a:latin typeface="Calibri" charset="0"/>
                <a:ea typeface="Calibri" charset="0"/>
                <a:cs typeface="Calibri" charset="0"/>
              </a:defRPr>
            </a:lvl3pPr>
            <a:lvl4pPr>
              <a:defRPr>
                <a:latin typeface="Calibri" charset="0"/>
                <a:ea typeface="Calibri" charset="0"/>
                <a:cs typeface="Calibri" charset="0"/>
              </a:defRPr>
            </a:lvl4pPr>
            <a:lvl5pPr>
              <a:defRPr>
                <a:latin typeface="Calibri" charset="0"/>
                <a:ea typeface="Calibri" charset="0"/>
                <a:cs typeface="Calibri"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2"/>
          <p:cNvSpPr>
            <a:spLocks noGrp="1" noChangeArrowheads="1"/>
          </p:cNvSpPr>
          <p:nvPr>
            <p:ph type="ftr" sz="quarter" idx="10"/>
          </p:nvPr>
        </p:nvSpPr>
        <p:spPr>
          <a:ln/>
        </p:spPr>
        <p:txBody>
          <a:bodyPr/>
          <a:lstStyle>
            <a:lvl1pPr>
              <a:defRPr>
                <a:latin typeface="Calibri" charset="0"/>
                <a:ea typeface="Calibri" charset="0"/>
                <a:cs typeface="Calibri" charset="0"/>
              </a:defRPr>
            </a:lvl1pPr>
          </a:lstStyle>
          <a:p>
            <a:pPr>
              <a:defRPr/>
            </a:pPr>
            <a:r>
              <a:rPr lang="en-US"/>
              <a:t>RTPC Promotion Guidelines</a:t>
            </a:r>
          </a:p>
        </p:txBody>
      </p:sp>
      <p:sp>
        <p:nvSpPr>
          <p:cNvPr id="7" name="Rectangle 3"/>
          <p:cNvSpPr>
            <a:spLocks noGrp="1" noChangeArrowheads="1"/>
          </p:cNvSpPr>
          <p:nvPr>
            <p:ph type="sldNum" sz="quarter" idx="11"/>
          </p:nvPr>
        </p:nvSpPr>
        <p:spPr>
          <a:ln/>
        </p:spPr>
        <p:txBody>
          <a:bodyPr/>
          <a:lstStyle>
            <a:lvl1pPr>
              <a:defRPr>
                <a:latin typeface="Calibri" charset="0"/>
                <a:ea typeface="Calibri" charset="0"/>
                <a:cs typeface="Calibri" charset="0"/>
              </a:defRPr>
            </a:lvl1pPr>
          </a:lstStyle>
          <a:p>
            <a:pPr>
              <a:defRPr/>
            </a:pPr>
            <a:fld id="{2AEFA1E4-B8AE-CC49-9589-CCB9019A34AB}" type="slidenum">
              <a:rPr lang="en-US" altLang="en-US" smtClean="0"/>
              <a:pPr>
                <a:defRPr/>
              </a:pPr>
              <a:t>‹#›</a:t>
            </a:fld>
            <a:endParaRPr lang="en-US" altLang="en-US"/>
          </a:p>
        </p:txBody>
      </p:sp>
      <p:sp>
        <p:nvSpPr>
          <p:cNvPr id="9" name="Rectangle 14"/>
          <p:cNvSpPr>
            <a:spLocks noGrp="1" noChangeArrowheads="1"/>
          </p:cNvSpPr>
          <p:nvPr>
            <p:ph type="title"/>
          </p:nvPr>
        </p:nvSpPr>
        <p:spPr bwMode="auto">
          <a:xfrm>
            <a:off x="2286000" y="76200"/>
            <a:ext cx="662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752600"/>
            <a:ext cx="4038600" cy="4114800"/>
          </a:xfrm>
        </p:spPr>
        <p:txBody>
          <a:bodyPr/>
          <a:lstStyle>
            <a:lvl1pPr>
              <a:defRPr>
                <a:latin typeface="Calibri" charset="0"/>
                <a:ea typeface="Calibri" charset="0"/>
                <a:cs typeface="Calibri" charset="0"/>
              </a:defRPr>
            </a:lvl1pPr>
            <a:lvl2pPr>
              <a:defRPr>
                <a:latin typeface="Calibri" charset="0"/>
                <a:ea typeface="Calibri" charset="0"/>
                <a:cs typeface="Calibri" charset="0"/>
              </a:defRPr>
            </a:lvl2pPr>
            <a:lvl3pPr>
              <a:defRPr>
                <a:latin typeface="Calibri" charset="0"/>
                <a:ea typeface="Calibri" charset="0"/>
                <a:cs typeface="Calibri" charset="0"/>
              </a:defRPr>
            </a:lvl3pPr>
            <a:lvl4pPr>
              <a:defRPr>
                <a:latin typeface="Calibri" charset="0"/>
                <a:ea typeface="Calibri" charset="0"/>
                <a:cs typeface="Calibri" charset="0"/>
              </a:defRPr>
            </a:lvl4pPr>
            <a:lvl5pPr>
              <a:defRPr>
                <a:latin typeface="Calibri" charset="0"/>
                <a:ea typeface="Calibri" charset="0"/>
                <a:cs typeface="Calibri"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52600"/>
            <a:ext cx="4038600" cy="4114800"/>
          </a:xfrm>
        </p:spPr>
        <p:txBody>
          <a:bodyPr/>
          <a:lstStyle>
            <a:lvl1pPr>
              <a:defRPr>
                <a:latin typeface="Calibri" charset="0"/>
                <a:ea typeface="Calibri" charset="0"/>
                <a:cs typeface="Calibri" charset="0"/>
              </a:defRPr>
            </a:lvl1pPr>
            <a:lvl2pPr>
              <a:defRPr>
                <a:latin typeface="Calibri" charset="0"/>
                <a:ea typeface="Calibri" charset="0"/>
                <a:cs typeface="Calibri" charset="0"/>
              </a:defRPr>
            </a:lvl2pPr>
            <a:lvl3pPr>
              <a:defRPr>
                <a:latin typeface="Calibri" charset="0"/>
                <a:ea typeface="Calibri" charset="0"/>
                <a:cs typeface="Calibri" charset="0"/>
              </a:defRPr>
            </a:lvl3pPr>
            <a:lvl4pPr>
              <a:defRPr>
                <a:latin typeface="Calibri" charset="0"/>
                <a:ea typeface="Calibri" charset="0"/>
                <a:cs typeface="Calibri" charset="0"/>
              </a:defRPr>
            </a:lvl4pPr>
            <a:lvl5pPr>
              <a:defRPr>
                <a:latin typeface="Calibri" charset="0"/>
                <a:ea typeface="Calibri" charset="0"/>
                <a:cs typeface="Calibri"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atin typeface="Calibri" charset="0"/>
                <a:ea typeface="Calibri" charset="0"/>
                <a:cs typeface="Calibri" charset="0"/>
              </a:defRPr>
            </a:lvl1pPr>
          </a:lstStyle>
          <a:p>
            <a:pPr>
              <a:defRPr/>
            </a:pPr>
            <a:r>
              <a:rPr lang="en-US"/>
              <a:t>RTPC Promotion Guidelines</a:t>
            </a:r>
          </a:p>
        </p:txBody>
      </p:sp>
      <p:sp>
        <p:nvSpPr>
          <p:cNvPr id="6" name="Rectangle 3"/>
          <p:cNvSpPr>
            <a:spLocks noGrp="1" noChangeArrowheads="1"/>
          </p:cNvSpPr>
          <p:nvPr>
            <p:ph type="sldNum" sz="quarter" idx="11"/>
          </p:nvPr>
        </p:nvSpPr>
        <p:spPr>
          <a:ln/>
        </p:spPr>
        <p:txBody>
          <a:bodyPr/>
          <a:lstStyle>
            <a:lvl1pPr>
              <a:defRPr>
                <a:latin typeface="Calibri" charset="0"/>
                <a:ea typeface="Calibri" charset="0"/>
                <a:cs typeface="Calibri" charset="0"/>
              </a:defRPr>
            </a:lvl1pPr>
          </a:lstStyle>
          <a:p>
            <a:pPr>
              <a:defRPr/>
            </a:pPr>
            <a:fld id="{2AEFA1E4-B8AE-CC49-9589-CCB9019A34AB}" type="slidenum">
              <a:rPr lang="en-US" altLang="en-US" smtClean="0"/>
              <a:pPr>
                <a:defRPr/>
              </a:pPr>
              <a:t>‹#›</a:t>
            </a:fld>
            <a:endParaRPr lang="en-US" altLang="en-US"/>
          </a:p>
        </p:txBody>
      </p:sp>
      <p:sp>
        <p:nvSpPr>
          <p:cNvPr id="8" name="Rectangle 14"/>
          <p:cNvSpPr>
            <a:spLocks noGrp="1" noChangeArrowheads="1"/>
          </p:cNvSpPr>
          <p:nvPr>
            <p:ph type="title"/>
          </p:nvPr>
        </p:nvSpPr>
        <p:spPr bwMode="auto">
          <a:xfrm>
            <a:off x="2286000" y="76200"/>
            <a:ext cx="662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and Text over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752600"/>
            <a:ext cx="8229600" cy="1981200"/>
          </a:xfrm>
        </p:spPr>
        <p:txBody>
          <a:bodyPr/>
          <a:lstStyle>
            <a:lvl1pPr>
              <a:defRPr>
                <a:latin typeface="Calibri" charset="0"/>
                <a:ea typeface="Calibri" charset="0"/>
                <a:cs typeface="Calibri" charset="0"/>
              </a:defRPr>
            </a:lvl1pPr>
            <a:lvl2pPr>
              <a:defRPr>
                <a:latin typeface="Calibri" charset="0"/>
                <a:ea typeface="Calibri" charset="0"/>
                <a:cs typeface="Calibri" charset="0"/>
              </a:defRPr>
            </a:lvl2pPr>
            <a:lvl3pPr>
              <a:defRPr>
                <a:latin typeface="Calibri" charset="0"/>
                <a:ea typeface="Calibri" charset="0"/>
                <a:cs typeface="Calibri" charset="0"/>
              </a:defRPr>
            </a:lvl3pPr>
            <a:lvl4pPr>
              <a:defRPr>
                <a:latin typeface="Calibri" charset="0"/>
                <a:ea typeface="Calibri" charset="0"/>
                <a:cs typeface="Calibri" charset="0"/>
              </a:defRPr>
            </a:lvl4pPr>
            <a:lvl5pPr>
              <a:defRPr>
                <a:latin typeface="Calibri" charset="0"/>
                <a:ea typeface="Calibri" charset="0"/>
                <a:cs typeface="Calibri"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3886200"/>
            <a:ext cx="8229600" cy="1981200"/>
          </a:xfrm>
        </p:spPr>
        <p:txBody>
          <a:bodyPr/>
          <a:lstStyle>
            <a:lvl1pPr>
              <a:defRPr>
                <a:latin typeface="Calibri" charset="0"/>
                <a:ea typeface="Calibri" charset="0"/>
                <a:cs typeface="Calibri" charset="0"/>
              </a:defRPr>
            </a:lvl1pPr>
            <a:lvl2pPr>
              <a:defRPr>
                <a:latin typeface="Calibri" charset="0"/>
                <a:ea typeface="Calibri" charset="0"/>
                <a:cs typeface="Calibri" charset="0"/>
              </a:defRPr>
            </a:lvl2pPr>
            <a:lvl3pPr>
              <a:defRPr>
                <a:latin typeface="Calibri" charset="0"/>
                <a:ea typeface="Calibri" charset="0"/>
                <a:cs typeface="Calibri" charset="0"/>
              </a:defRPr>
            </a:lvl3pPr>
            <a:lvl4pPr>
              <a:defRPr>
                <a:latin typeface="Calibri" charset="0"/>
                <a:ea typeface="Calibri" charset="0"/>
                <a:cs typeface="Calibri" charset="0"/>
              </a:defRPr>
            </a:lvl4pPr>
            <a:lvl5pPr>
              <a:defRPr>
                <a:latin typeface="Calibri" charset="0"/>
                <a:ea typeface="Calibri" charset="0"/>
                <a:cs typeface="Calibri"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atin typeface="Calibri" charset="0"/>
                <a:ea typeface="Calibri" charset="0"/>
                <a:cs typeface="Calibri" charset="0"/>
              </a:defRPr>
            </a:lvl1pPr>
          </a:lstStyle>
          <a:p>
            <a:pPr>
              <a:defRPr/>
            </a:pPr>
            <a:r>
              <a:rPr lang="en-US"/>
              <a:t>RTPC Promotion Guidelines</a:t>
            </a:r>
          </a:p>
        </p:txBody>
      </p:sp>
      <p:sp>
        <p:nvSpPr>
          <p:cNvPr id="6" name="Rectangle 3"/>
          <p:cNvSpPr>
            <a:spLocks noGrp="1" noChangeArrowheads="1"/>
          </p:cNvSpPr>
          <p:nvPr>
            <p:ph type="sldNum" sz="quarter" idx="11"/>
          </p:nvPr>
        </p:nvSpPr>
        <p:spPr>
          <a:ln/>
        </p:spPr>
        <p:txBody>
          <a:bodyPr/>
          <a:lstStyle>
            <a:lvl1pPr>
              <a:defRPr>
                <a:latin typeface="Calibri" charset="0"/>
                <a:ea typeface="Calibri" charset="0"/>
                <a:cs typeface="Calibri" charset="0"/>
              </a:defRPr>
            </a:lvl1pPr>
          </a:lstStyle>
          <a:p>
            <a:pPr>
              <a:defRPr/>
            </a:pPr>
            <a:fld id="{2AEFA1E4-B8AE-CC49-9589-CCB9019A34AB}" type="slidenum">
              <a:rPr lang="en-US" altLang="en-US" smtClean="0"/>
              <a:pPr>
                <a:defRPr/>
              </a:pPr>
              <a:t>‹#›</a:t>
            </a:fld>
            <a:endParaRPr lang="en-US" altLang="en-US"/>
          </a:p>
        </p:txBody>
      </p:sp>
      <p:sp>
        <p:nvSpPr>
          <p:cNvPr id="7" name="Title 1"/>
          <p:cNvSpPr>
            <a:spLocks noGrp="1"/>
          </p:cNvSpPr>
          <p:nvPr>
            <p:ph type="title"/>
          </p:nvPr>
        </p:nvSpPr>
        <p:spPr>
          <a:xfrm>
            <a:off x="2286000" y="76200"/>
            <a:ext cx="6629400" cy="1066800"/>
          </a:xfrm>
        </p:spPr>
        <p:txBody>
          <a:bodyPr/>
          <a:lstStyle>
            <a:lvl1pPr>
              <a:defRPr>
                <a:latin typeface="Calibri" charset="0"/>
                <a:ea typeface="Calibri" charset="0"/>
                <a:cs typeface="Calibri" charset="0"/>
              </a:defRPr>
            </a:lvl1pPr>
          </a:lstStyle>
          <a:p>
            <a:r>
              <a:rPr lang="en-US"/>
              <a:t>Click to edit Master title style</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Calibri" charset="0"/>
                <a:ea typeface="Calibri" charset="0"/>
                <a:cs typeface="Calibri" charset="0"/>
              </a:defRPr>
            </a:lvl1pPr>
            <a:lvl2pPr>
              <a:defRPr>
                <a:latin typeface="Calibri" charset="0"/>
                <a:ea typeface="Calibri" charset="0"/>
                <a:cs typeface="Calibri" charset="0"/>
              </a:defRPr>
            </a:lvl2pPr>
            <a:lvl3pPr>
              <a:defRPr>
                <a:latin typeface="Calibri" charset="0"/>
                <a:ea typeface="Calibri" charset="0"/>
                <a:cs typeface="Calibri" charset="0"/>
              </a:defRPr>
            </a:lvl3pPr>
            <a:lvl4pPr>
              <a:defRPr>
                <a:latin typeface="Calibri" charset="0"/>
                <a:ea typeface="Calibri" charset="0"/>
                <a:cs typeface="Calibri" charset="0"/>
              </a:defRPr>
            </a:lvl4pPr>
            <a:lvl5pPr>
              <a:defRPr>
                <a:latin typeface="Calibri" charset="0"/>
                <a:ea typeface="Calibri" charset="0"/>
                <a:cs typeface="Calibri"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ftr" sz="quarter" idx="10"/>
          </p:nvPr>
        </p:nvSpPr>
        <p:spPr>
          <a:ln/>
        </p:spPr>
        <p:txBody>
          <a:bodyPr/>
          <a:lstStyle>
            <a:lvl1pPr>
              <a:defRPr>
                <a:latin typeface="Calibri" charset="0"/>
                <a:ea typeface="Calibri" charset="0"/>
                <a:cs typeface="Calibri" charset="0"/>
              </a:defRPr>
            </a:lvl1pPr>
          </a:lstStyle>
          <a:p>
            <a:pPr>
              <a:defRPr/>
            </a:pPr>
            <a:r>
              <a:rPr lang="en-US"/>
              <a:t>RTPC Promotion Guidelines</a:t>
            </a:r>
          </a:p>
        </p:txBody>
      </p:sp>
      <p:sp>
        <p:nvSpPr>
          <p:cNvPr id="5" name="Rectangle 6"/>
          <p:cNvSpPr>
            <a:spLocks noGrp="1" noChangeArrowheads="1"/>
          </p:cNvSpPr>
          <p:nvPr>
            <p:ph type="sldNum" sz="quarter" idx="11"/>
          </p:nvPr>
        </p:nvSpPr>
        <p:spPr>
          <a:ln/>
        </p:spPr>
        <p:txBody>
          <a:bodyPr/>
          <a:lstStyle>
            <a:lvl1pPr>
              <a:defRPr>
                <a:latin typeface="Calibri" charset="0"/>
                <a:ea typeface="Calibri" charset="0"/>
                <a:cs typeface="Calibri" charset="0"/>
              </a:defRPr>
            </a:lvl1pPr>
          </a:lstStyle>
          <a:p>
            <a:pPr>
              <a:defRPr/>
            </a:pPr>
            <a:fld id="{2AEFA1E4-B8AE-CC49-9589-CCB9019A34AB}" type="slidenum">
              <a:rPr lang="en-US" altLang="en-US" smtClean="0"/>
              <a:pPr>
                <a:defRPr/>
              </a:pPr>
              <a:t>‹#›</a:t>
            </a:fld>
            <a:endParaRPr lang="en-US" altLang="en-US"/>
          </a:p>
        </p:txBody>
      </p:sp>
      <p:sp>
        <p:nvSpPr>
          <p:cNvPr id="6" name="Title 1"/>
          <p:cNvSpPr>
            <a:spLocks noGrp="1"/>
          </p:cNvSpPr>
          <p:nvPr>
            <p:ph type="title"/>
          </p:nvPr>
        </p:nvSpPr>
        <p:spPr>
          <a:xfrm>
            <a:off x="2286000" y="76200"/>
            <a:ext cx="6629400" cy="1066800"/>
          </a:xfrm>
        </p:spPr>
        <p:txBody>
          <a:bodyPr/>
          <a:lstStyle>
            <a:lvl1pPr>
              <a:defRPr>
                <a:latin typeface="Calibri" charset="0"/>
                <a:ea typeface="Calibri" charset="0"/>
                <a:cs typeface="Calibri" charset="0"/>
              </a:defRPr>
            </a:lvl1pPr>
          </a:lstStyle>
          <a:p>
            <a:r>
              <a:rPr lang="en-US"/>
              <a:t>Click to edit Master title style</a:t>
            </a:r>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1_Title and Text over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752600"/>
            <a:ext cx="8229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3886200"/>
            <a:ext cx="8229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atin typeface="Calibri" charset="0"/>
                <a:ea typeface="Calibri" charset="0"/>
                <a:cs typeface="Calibri" charset="0"/>
              </a:defRPr>
            </a:lvl1pPr>
          </a:lstStyle>
          <a:p>
            <a:pPr>
              <a:defRPr/>
            </a:pPr>
            <a:r>
              <a:rPr lang="en-US"/>
              <a:t>RTPC Promotion Guidelines</a:t>
            </a:r>
          </a:p>
        </p:txBody>
      </p:sp>
      <p:sp>
        <p:nvSpPr>
          <p:cNvPr id="6" name="Rectangle 3"/>
          <p:cNvSpPr>
            <a:spLocks noGrp="1" noChangeArrowheads="1"/>
          </p:cNvSpPr>
          <p:nvPr>
            <p:ph type="sldNum" sz="quarter" idx="11"/>
          </p:nvPr>
        </p:nvSpPr>
        <p:spPr>
          <a:ln/>
        </p:spPr>
        <p:txBody>
          <a:bodyPr/>
          <a:lstStyle>
            <a:lvl1pPr>
              <a:defRPr>
                <a:solidFill>
                  <a:srgbClr val="8A0028"/>
                </a:solidFill>
                <a:latin typeface="Calibri" charset="0"/>
                <a:ea typeface="Calibri" charset="0"/>
                <a:cs typeface="Calibri" charset="0"/>
              </a:defRPr>
            </a:lvl1pPr>
          </a:lstStyle>
          <a:p>
            <a:pPr>
              <a:defRPr/>
            </a:pPr>
            <a:fld id="{2AEFA1E4-B8AE-CC49-9589-CCB9019A34AB}" type="slidenum">
              <a:rPr lang="en-US" altLang="en-US" smtClean="0"/>
              <a:pPr>
                <a:defRPr/>
              </a:pPr>
              <a:t>‹#›</a:t>
            </a:fld>
            <a:endParaRPr lang="en-US" altLang="en-US"/>
          </a:p>
        </p:txBody>
      </p:sp>
      <p:sp>
        <p:nvSpPr>
          <p:cNvPr id="7" name="Title 1"/>
          <p:cNvSpPr>
            <a:spLocks noGrp="1"/>
          </p:cNvSpPr>
          <p:nvPr>
            <p:ph type="title"/>
          </p:nvPr>
        </p:nvSpPr>
        <p:spPr>
          <a:xfrm>
            <a:off x="2286000" y="76200"/>
            <a:ext cx="6629400" cy="1066800"/>
          </a:xfrm>
        </p:spPr>
        <p:txBody>
          <a:bodyPr/>
          <a:lstStyle>
            <a:lvl1pPr>
              <a:defRPr>
                <a:latin typeface="Calibri" charset="0"/>
                <a:ea typeface="Calibri" charset="0"/>
                <a:cs typeface="Calibri" charset="0"/>
              </a:defRPr>
            </a:lvl1p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3_Title and Text over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752600"/>
            <a:ext cx="8229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3886200"/>
            <a:ext cx="8229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atin typeface="Calibri" charset="0"/>
                <a:ea typeface="Calibri" charset="0"/>
                <a:cs typeface="Calibri" charset="0"/>
              </a:defRPr>
            </a:lvl1pPr>
          </a:lstStyle>
          <a:p>
            <a:pPr>
              <a:defRPr/>
            </a:pPr>
            <a:r>
              <a:rPr lang="en-US"/>
              <a:t>RTPC Promotion Guidelines</a:t>
            </a:r>
          </a:p>
        </p:txBody>
      </p:sp>
      <p:sp>
        <p:nvSpPr>
          <p:cNvPr id="6" name="Rectangle 3"/>
          <p:cNvSpPr>
            <a:spLocks noGrp="1" noChangeArrowheads="1"/>
          </p:cNvSpPr>
          <p:nvPr>
            <p:ph type="sldNum" sz="quarter" idx="11"/>
          </p:nvPr>
        </p:nvSpPr>
        <p:spPr>
          <a:ln/>
        </p:spPr>
        <p:txBody>
          <a:bodyPr/>
          <a:lstStyle>
            <a:lvl1pPr>
              <a:defRPr>
                <a:solidFill>
                  <a:srgbClr val="8A0028"/>
                </a:solidFill>
                <a:latin typeface="Calibri" charset="0"/>
                <a:ea typeface="Calibri" charset="0"/>
                <a:cs typeface="Calibri" charset="0"/>
              </a:defRPr>
            </a:lvl1pPr>
          </a:lstStyle>
          <a:p>
            <a:pPr>
              <a:defRPr/>
            </a:pPr>
            <a:fld id="{2AEFA1E4-B8AE-CC49-9589-CCB9019A34AB}" type="slidenum">
              <a:rPr lang="en-US" altLang="en-US" smtClean="0"/>
              <a:pPr>
                <a:defRPr/>
              </a:pPr>
              <a:t>‹#›</a:t>
            </a:fld>
            <a:endParaRPr lang="en-US" altLang="en-US"/>
          </a:p>
        </p:txBody>
      </p:sp>
      <p:sp>
        <p:nvSpPr>
          <p:cNvPr id="7" name="Title 1"/>
          <p:cNvSpPr>
            <a:spLocks noGrp="1"/>
          </p:cNvSpPr>
          <p:nvPr>
            <p:ph type="title"/>
          </p:nvPr>
        </p:nvSpPr>
        <p:spPr>
          <a:xfrm>
            <a:off x="2286000" y="76200"/>
            <a:ext cx="6629400" cy="1066800"/>
          </a:xfrm>
        </p:spPr>
        <p:txBody>
          <a:bodyPr/>
          <a:lstStyle>
            <a:lvl1pPr>
              <a:defRPr>
                <a:latin typeface="Calibri" charset="0"/>
                <a:ea typeface="Calibri" charset="0"/>
                <a:cs typeface="Calibri" charset="0"/>
              </a:defRPr>
            </a:lvl1pPr>
          </a:lstStyle>
          <a:p>
            <a:r>
              <a:rPr lang="en-US"/>
              <a:t>Click to edit Master title style</a:t>
            </a:r>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4_Title and Text over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752600"/>
            <a:ext cx="8229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3886200"/>
            <a:ext cx="8229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atin typeface="Calibri" charset="0"/>
                <a:ea typeface="Calibri" charset="0"/>
                <a:cs typeface="Calibri" charset="0"/>
              </a:defRPr>
            </a:lvl1pPr>
          </a:lstStyle>
          <a:p>
            <a:pPr>
              <a:defRPr/>
            </a:pPr>
            <a:r>
              <a:rPr lang="en-US"/>
              <a:t>RTPC Promotion Guidelines</a:t>
            </a:r>
          </a:p>
        </p:txBody>
      </p:sp>
      <p:sp>
        <p:nvSpPr>
          <p:cNvPr id="6" name="Rectangle 3"/>
          <p:cNvSpPr>
            <a:spLocks noGrp="1" noChangeArrowheads="1"/>
          </p:cNvSpPr>
          <p:nvPr>
            <p:ph type="sldNum" sz="quarter" idx="11"/>
          </p:nvPr>
        </p:nvSpPr>
        <p:spPr>
          <a:ln/>
        </p:spPr>
        <p:txBody>
          <a:bodyPr/>
          <a:lstStyle>
            <a:lvl1pPr>
              <a:defRPr>
                <a:solidFill>
                  <a:srgbClr val="8A0028"/>
                </a:solidFill>
                <a:latin typeface="Calibri" charset="0"/>
                <a:ea typeface="Calibri" charset="0"/>
                <a:cs typeface="Calibri" charset="0"/>
              </a:defRPr>
            </a:lvl1pPr>
          </a:lstStyle>
          <a:p>
            <a:pPr>
              <a:defRPr/>
            </a:pPr>
            <a:fld id="{2AEFA1E4-B8AE-CC49-9589-CCB9019A34AB}" type="slidenum">
              <a:rPr lang="en-US" altLang="en-US" smtClean="0"/>
              <a:pPr>
                <a:defRPr/>
              </a:pPr>
              <a:t>‹#›</a:t>
            </a:fld>
            <a:endParaRPr lang="en-US" altLang="en-US"/>
          </a:p>
        </p:txBody>
      </p:sp>
      <p:sp>
        <p:nvSpPr>
          <p:cNvPr id="7" name="Title 1"/>
          <p:cNvSpPr>
            <a:spLocks noGrp="1"/>
          </p:cNvSpPr>
          <p:nvPr>
            <p:ph type="title"/>
          </p:nvPr>
        </p:nvSpPr>
        <p:spPr>
          <a:xfrm>
            <a:off x="2286000" y="76200"/>
            <a:ext cx="6629400" cy="1066800"/>
          </a:xfrm>
        </p:spPr>
        <p:txBody>
          <a:bodyPr/>
          <a:lstStyle>
            <a:lvl1pPr>
              <a:defRPr>
                <a:latin typeface="Calibri" charset="0"/>
                <a:ea typeface="Calibri" charset="0"/>
                <a:cs typeface="Calibri" charset="0"/>
              </a:defRPr>
            </a:lvl1pPr>
          </a:lstStyle>
          <a:p>
            <a:r>
              <a:rPr lang="en-US"/>
              <a:t>Click to edit Master title style</a:t>
            </a:r>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5_Title and Text over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752600"/>
            <a:ext cx="8229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3886200"/>
            <a:ext cx="8229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atin typeface="Calibri" charset="0"/>
                <a:ea typeface="Calibri" charset="0"/>
                <a:cs typeface="Calibri" charset="0"/>
              </a:defRPr>
            </a:lvl1pPr>
          </a:lstStyle>
          <a:p>
            <a:pPr>
              <a:defRPr/>
            </a:pPr>
            <a:r>
              <a:rPr lang="en-US"/>
              <a:t>RTPC Promotion Guidelines</a:t>
            </a:r>
          </a:p>
        </p:txBody>
      </p:sp>
      <p:sp>
        <p:nvSpPr>
          <p:cNvPr id="6" name="Rectangle 3"/>
          <p:cNvSpPr>
            <a:spLocks noGrp="1" noChangeArrowheads="1"/>
          </p:cNvSpPr>
          <p:nvPr>
            <p:ph type="sldNum" sz="quarter" idx="11"/>
          </p:nvPr>
        </p:nvSpPr>
        <p:spPr>
          <a:ln/>
        </p:spPr>
        <p:txBody>
          <a:bodyPr/>
          <a:lstStyle>
            <a:lvl1pPr>
              <a:defRPr>
                <a:solidFill>
                  <a:srgbClr val="8A0028"/>
                </a:solidFill>
                <a:latin typeface="Calibri" charset="0"/>
                <a:ea typeface="Calibri" charset="0"/>
                <a:cs typeface="Calibri" charset="0"/>
              </a:defRPr>
            </a:lvl1pPr>
          </a:lstStyle>
          <a:p>
            <a:pPr>
              <a:defRPr/>
            </a:pPr>
            <a:fld id="{2AEFA1E4-B8AE-CC49-9589-CCB9019A34AB}" type="slidenum">
              <a:rPr lang="en-US" altLang="en-US" smtClean="0"/>
              <a:pPr>
                <a:defRPr/>
              </a:pPr>
              <a:t>‹#›</a:t>
            </a:fld>
            <a:endParaRPr lang="en-US" altLang="en-US"/>
          </a:p>
        </p:txBody>
      </p:sp>
      <p:sp>
        <p:nvSpPr>
          <p:cNvPr id="7" name="Title 1"/>
          <p:cNvSpPr>
            <a:spLocks noGrp="1"/>
          </p:cNvSpPr>
          <p:nvPr>
            <p:ph type="title"/>
          </p:nvPr>
        </p:nvSpPr>
        <p:spPr>
          <a:xfrm>
            <a:off x="2286000" y="76200"/>
            <a:ext cx="6629400" cy="1066800"/>
          </a:xfrm>
        </p:spPr>
        <p:txBody>
          <a:bodyPr/>
          <a:lstStyle>
            <a:lvl1pPr>
              <a:defRPr>
                <a:latin typeface="Calibri" charset="0"/>
                <a:ea typeface="Calibri" charset="0"/>
                <a:cs typeface="Calibri" charset="0"/>
              </a:defRPr>
            </a:lvl1pPr>
          </a:lstStyle>
          <a:p>
            <a:r>
              <a:rPr lang="en-US"/>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b="0" i="0">
                <a:latin typeface="Calibri Light" charset="0"/>
                <a:ea typeface="Calibri Light" charset="0"/>
                <a:cs typeface="Calibri Light" charset="0"/>
              </a:defRPr>
            </a:lvl1pPr>
            <a:lvl2pPr>
              <a:defRPr b="0" i="0">
                <a:latin typeface="Calibri Light" charset="0"/>
                <a:ea typeface="Calibri Light" charset="0"/>
                <a:cs typeface="Calibri Light" charset="0"/>
              </a:defRPr>
            </a:lvl2pPr>
            <a:lvl3pPr>
              <a:defRPr b="0" i="0">
                <a:latin typeface="Calibri Light" charset="0"/>
                <a:ea typeface="Calibri Light" charset="0"/>
                <a:cs typeface="Calibri Light" charset="0"/>
              </a:defRPr>
            </a:lvl3pPr>
            <a:lvl4pPr>
              <a:defRPr b="0" i="0">
                <a:latin typeface="Calibri Light" charset="0"/>
                <a:ea typeface="Calibri Light" charset="0"/>
                <a:cs typeface="Calibri Light" charset="0"/>
              </a:defRPr>
            </a:lvl4pPr>
            <a:lvl5pPr>
              <a:defRPr b="0" i="0">
                <a:latin typeface="Calibri Light" charset="0"/>
                <a:ea typeface="Calibri Light" charset="0"/>
                <a:cs typeface="Calibri Light"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atin typeface="Calibri" charset="0"/>
                <a:ea typeface="Calibri" charset="0"/>
                <a:cs typeface="Calibri" charset="0"/>
              </a:defRPr>
            </a:lvl1pPr>
          </a:lstStyle>
          <a:p>
            <a:pPr>
              <a:defRPr/>
            </a:pPr>
            <a:r>
              <a:rPr lang="en-US"/>
              <a:t>RTPC Promotion Guidelines</a:t>
            </a:r>
          </a:p>
        </p:txBody>
      </p:sp>
      <p:sp>
        <p:nvSpPr>
          <p:cNvPr id="5" name="Rectangle 3"/>
          <p:cNvSpPr>
            <a:spLocks noGrp="1" noChangeArrowheads="1"/>
          </p:cNvSpPr>
          <p:nvPr>
            <p:ph type="sldNum" sz="quarter" idx="11"/>
          </p:nvPr>
        </p:nvSpPr>
        <p:spPr>
          <a:ln/>
        </p:spPr>
        <p:txBody>
          <a:bodyPr/>
          <a:lstStyle>
            <a:lvl1pPr>
              <a:defRPr>
                <a:latin typeface="Calibri" charset="0"/>
                <a:ea typeface="Calibri" charset="0"/>
                <a:cs typeface="Calibri" charset="0"/>
              </a:defRPr>
            </a:lvl1pPr>
          </a:lstStyle>
          <a:p>
            <a:pPr>
              <a:defRPr/>
            </a:pPr>
            <a:fld id="{F2386A03-F141-684E-8519-9DFC6584B222}" type="slidenum">
              <a:rPr lang="en-US" altLang="en-US" smtClean="0"/>
              <a:pPr>
                <a:defRPr/>
              </a:pPr>
              <a:t>‹#›</a:t>
            </a:fld>
            <a:endParaRPr lang="en-US" altLang="en-US"/>
          </a:p>
        </p:txBody>
      </p:sp>
      <p:sp>
        <p:nvSpPr>
          <p:cNvPr id="6" name="Rectangle 14"/>
          <p:cNvSpPr>
            <a:spLocks noGrp="1" noChangeArrowheads="1"/>
          </p:cNvSpPr>
          <p:nvPr>
            <p:ph type="title"/>
          </p:nvPr>
        </p:nvSpPr>
        <p:spPr bwMode="auto">
          <a:xfrm>
            <a:off x="2286000" y="76200"/>
            <a:ext cx="662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6_Title and Text over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752600"/>
            <a:ext cx="8229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3886200"/>
            <a:ext cx="8229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atin typeface="Calibri" charset="0"/>
                <a:ea typeface="Calibri" charset="0"/>
                <a:cs typeface="Calibri" charset="0"/>
              </a:defRPr>
            </a:lvl1pPr>
          </a:lstStyle>
          <a:p>
            <a:pPr>
              <a:defRPr/>
            </a:pPr>
            <a:r>
              <a:rPr lang="en-US"/>
              <a:t>RTPC Promotion Guidelines</a:t>
            </a:r>
          </a:p>
        </p:txBody>
      </p:sp>
      <p:sp>
        <p:nvSpPr>
          <p:cNvPr id="6" name="Rectangle 3"/>
          <p:cNvSpPr>
            <a:spLocks noGrp="1" noChangeArrowheads="1"/>
          </p:cNvSpPr>
          <p:nvPr>
            <p:ph type="sldNum" sz="quarter" idx="11"/>
          </p:nvPr>
        </p:nvSpPr>
        <p:spPr>
          <a:ln/>
        </p:spPr>
        <p:txBody>
          <a:bodyPr/>
          <a:lstStyle>
            <a:lvl1pPr>
              <a:defRPr>
                <a:solidFill>
                  <a:srgbClr val="8A0028"/>
                </a:solidFill>
                <a:latin typeface="Calibri" charset="0"/>
                <a:ea typeface="Calibri" charset="0"/>
                <a:cs typeface="Calibri" charset="0"/>
              </a:defRPr>
            </a:lvl1pPr>
          </a:lstStyle>
          <a:p>
            <a:pPr>
              <a:defRPr/>
            </a:pPr>
            <a:fld id="{2AEFA1E4-B8AE-CC49-9589-CCB9019A34AB}" type="slidenum">
              <a:rPr lang="en-US" altLang="en-US" smtClean="0"/>
              <a:pPr>
                <a:defRPr/>
              </a:pPr>
              <a:t>‹#›</a:t>
            </a:fld>
            <a:endParaRPr lang="en-US" altLang="en-US"/>
          </a:p>
        </p:txBody>
      </p:sp>
      <p:sp>
        <p:nvSpPr>
          <p:cNvPr id="7" name="Title 1"/>
          <p:cNvSpPr>
            <a:spLocks noGrp="1"/>
          </p:cNvSpPr>
          <p:nvPr>
            <p:ph type="title"/>
          </p:nvPr>
        </p:nvSpPr>
        <p:spPr>
          <a:xfrm>
            <a:off x="2286000" y="76200"/>
            <a:ext cx="6629400" cy="1066800"/>
          </a:xfrm>
        </p:spPr>
        <p:txBody>
          <a:bodyPr/>
          <a:lstStyle>
            <a:lvl1pPr>
              <a:defRPr>
                <a:latin typeface="Calibri" charset="0"/>
                <a:ea typeface="Calibri" charset="0"/>
                <a:cs typeface="Calibri" charset="0"/>
              </a:defRPr>
            </a:lvl1pPr>
          </a:lstStyle>
          <a:p>
            <a:r>
              <a:rPr lang="en-US"/>
              <a:t>Click to edit Master title style</a:t>
            </a:r>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7_Title and Text over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752600"/>
            <a:ext cx="8229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3886200"/>
            <a:ext cx="8229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atin typeface="Calibri" charset="0"/>
                <a:ea typeface="Calibri" charset="0"/>
                <a:cs typeface="Calibri" charset="0"/>
              </a:defRPr>
            </a:lvl1pPr>
          </a:lstStyle>
          <a:p>
            <a:pPr>
              <a:defRPr/>
            </a:pPr>
            <a:r>
              <a:rPr lang="en-US"/>
              <a:t>RTPC Promotion Guidelines</a:t>
            </a:r>
          </a:p>
        </p:txBody>
      </p:sp>
      <p:sp>
        <p:nvSpPr>
          <p:cNvPr id="6" name="Rectangle 3"/>
          <p:cNvSpPr>
            <a:spLocks noGrp="1" noChangeArrowheads="1"/>
          </p:cNvSpPr>
          <p:nvPr>
            <p:ph type="sldNum" sz="quarter" idx="11"/>
          </p:nvPr>
        </p:nvSpPr>
        <p:spPr>
          <a:ln/>
        </p:spPr>
        <p:txBody>
          <a:bodyPr/>
          <a:lstStyle>
            <a:lvl1pPr>
              <a:defRPr>
                <a:solidFill>
                  <a:srgbClr val="8A0028"/>
                </a:solidFill>
                <a:latin typeface="Calibri" charset="0"/>
                <a:ea typeface="Calibri" charset="0"/>
                <a:cs typeface="Calibri" charset="0"/>
              </a:defRPr>
            </a:lvl1pPr>
          </a:lstStyle>
          <a:p>
            <a:pPr>
              <a:defRPr/>
            </a:pPr>
            <a:fld id="{2AEFA1E4-B8AE-CC49-9589-CCB9019A34AB}" type="slidenum">
              <a:rPr lang="en-US" altLang="en-US" smtClean="0"/>
              <a:pPr>
                <a:defRPr/>
              </a:pPr>
              <a:t>‹#›</a:t>
            </a:fld>
            <a:endParaRPr lang="en-US" altLang="en-US"/>
          </a:p>
        </p:txBody>
      </p:sp>
      <p:sp>
        <p:nvSpPr>
          <p:cNvPr id="7" name="Title 1"/>
          <p:cNvSpPr>
            <a:spLocks noGrp="1"/>
          </p:cNvSpPr>
          <p:nvPr>
            <p:ph type="title"/>
          </p:nvPr>
        </p:nvSpPr>
        <p:spPr>
          <a:xfrm>
            <a:off x="2286000" y="76200"/>
            <a:ext cx="6629400" cy="1066800"/>
          </a:xfrm>
        </p:spPr>
        <p:txBody>
          <a:bodyPr/>
          <a:lstStyle>
            <a:lvl1pPr>
              <a:defRPr>
                <a:latin typeface="Calibri" charset="0"/>
                <a:ea typeface="Calibri" charset="0"/>
                <a:cs typeface="Calibri" charset="0"/>
              </a:defRPr>
            </a:lvl1pPr>
          </a:lstStyle>
          <a:p>
            <a:r>
              <a:rPr lang="en-US"/>
              <a:t>Click to edit Master title style</a:t>
            </a:r>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8_Title and Text over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752600"/>
            <a:ext cx="8229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3886200"/>
            <a:ext cx="8229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atin typeface="Calibri" charset="0"/>
                <a:ea typeface="Calibri" charset="0"/>
                <a:cs typeface="Calibri" charset="0"/>
              </a:defRPr>
            </a:lvl1pPr>
          </a:lstStyle>
          <a:p>
            <a:pPr>
              <a:defRPr/>
            </a:pPr>
            <a:r>
              <a:rPr lang="en-US"/>
              <a:t>RTPC Promotion Guidelines</a:t>
            </a:r>
          </a:p>
        </p:txBody>
      </p:sp>
      <p:sp>
        <p:nvSpPr>
          <p:cNvPr id="6" name="Rectangle 3"/>
          <p:cNvSpPr>
            <a:spLocks noGrp="1" noChangeArrowheads="1"/>
          </p:cNvSpPr>
          <p:nvPr>
            <p:ph type="sldNum" sz="quarter" idx="11"/>
          </p:nvPr>
        </p:nvSpPr>
        <p:spPr>
          <a:ln/>
        </p:spPr>
        <p:txBody>
          <a:bodyPr/>
          <a:lstStyle>
            <a:lvl1pPr>
              <a:defRPr>
                <a:solidFill>
                  <a:srgbClr val="8A0028"/>
                </a:solidFill>
                <a:latin typeface="Calibri" charset="0"/>
                <a:ea typeface="Calibri" charset="0"/>
                <a:cs typeface="Calibri" charset="0"/>
              </a:defRPr>
            </a:lvl1pPr>
          </a:lstStyle>
          <a:p>
            <a:pPr>
              <a:defRPr/>
            </a:pPr>
            <a:fld id="{2AEFA1E4-B8AE-CC49-9589-CCB9019A34AB}" type="slidenum">
              <a:rPr lang="en-US" altLang="en-US" smtClean="0"/>
              <a:pPr>
                <a:defRPr/>
              </a:pPr>
              <a:t>‹#›</a:t>
            </a:fld>
            <a:endParaRPr lang="en-US" altLang="en-US"/>
          </a:p>
        </p:txBody>
      </p:sp>
      <p:sp>
        <p:nvSpPr>
          <p:cNvPr id="7" name="Title 1"/>
          <p:cNvSpPr>
            <a:spLocks noGrp="1"/>
          </p:cNvSpPr>
          <p:nvPr>
            <p:ph type="title"/>
          </p:nvPr>
        </p:nvSpPr>
        <p:spPr>
          <a:xfrm>
            <a:off x="2286000" y="76200"/>
            <a:ext cx="6629400" cy="1066800"/>
          </a:xfrm>
        </p:spPr>
        <p:txBody>
          <a:bodyPr/>
          <a:lstStyle>
            <a:lvl1pPr>
              <a:defRPr>
                <a:latin typeface="Calibri" charset="0"/>
                <a:ea typeface="Calibri" charset="0"/>
                <a:cs typeface="Calibri" charset="0"/>
              </a:defRPr>
            </a:lvl1pPr>
          </a:lstStyle>
          <a:p>
            <a:r>
              <a:rPr lang="en-US"/>
              <a:t>Click to edit Master title style</a:t>
            </a:r>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9_Title and Text over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752600"/>
            <a:ext cx="8229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3886200"/>
            <a:ext cx="8229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atin typeface="Calibri" charset="0"/>
                <a:ea typeface="Calibri" charset="0"/>
                <a:cs typeface="Calibri" charset="0"/>
              </a:defRPr>
            </a:lvl1pPr>
          </a:lstStyle>
          <a:p>
            <a:pPr>
              <a:defRPr/>
            </a:pPr>
            <a:r>
              <a:rPr lang="en-US"/>
              <a:t>RTPC Promotion Guidelines</a:t>
            </a:r>
          </a:p>
        </p:txBody>
      </p:sp>
      <p:sp>
        <p:nvSpPr>
          <p:cNvPr id="6" name="Rectangle 3"/>
          <p:cNvSpPr>
            <a:spLocks noGrp="1" noChangeArrowheads="1"/>
          </p:cNvSpPr>
          <p:nvPr>
            <p:ph type="sldNum" sz="quarter" idx="11"/>
          </p:nvPr>
        </p:nvSpPr>
        <p:spPr>
          <a:ln/>
        </p:spPr>
        <p:txBody>
          <a:bodyPr/>
          <a:lstStyle>
            <a:lvl1pPr>
              <a:defRPr>
                <a:solidFill>
                  <a:srgbClr val="8A0028"/>
                </a:solidFill>
                <a:latin typeface="Calibri" charset="0"/>
                <a:ea typeface="Calibri" charset="0"/>
                <a:cs typeface="Calibri" charset="0"/>
              </a:defRPr>
            </a:lvl1pPr>
          </a:lstStyle>
          <a:p>
            <a:pPr>
              <a:defRPr/>
            </a:pPr>
            <a:fld id="{2AEFA1E4-B8AE-CC49-9589-CCB9019A34AB}" type="slidenum">
              <a:rPr lang="en-US" altLang="en-US" smtClean="0"/>
              <a:pPr>
                <a:defRPr/>
              </a:pPr>
              <a:t>‹#›</a:t>
            </a:fld>
            <a:endParaRPr lang="en-US" altLang="en-US"/>
          </a:p>
        </p:txBody>
      </p:sp>
      <p:sp>
        <p:nvSpPr>
          <p:cNvPr id="7" name="Title 1"/>
          <p:cNvSpPr>
            <a:spLocks noGrp="1"/>
          </p:cNvSpPr>
          <p:nvPr>
            <p:ph type="title"/>
          </p:nvPr>
        </p:nvSpPr>
        <p:spPr>
          <a:xfrm>
            <a:off x="2286000" y="76200"/>
            <a:ext cx="6629400" cy="1066800"/>
          </a:xfrm>
        </p:spPr>
        <p:txBody>
          <a:bodyPr/>
          <a:lstStyle>
            <a:lvl1pPr>
              <a:defRPr>
                <a:latin typeface="Calibri" charset="0"/>
                <a:ea typeface="Calibri" charset="0"/>
                <a:cs typeface="Calibri" charset="0"/>
              </a:defRPr>
            </a:lvl1pPr>
          </a:lstStyle>
          <a:p>
            <a:r>
              <a:rPr lang="en-US"/>
              <a:t>Click to edit Master title style</a:t>
            </a:r>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10_Title and Text over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752600"/>
            <a:ext cx="8229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3886200"/>
            <a:ext cx="8229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atin typeface="Calibri" charset="0"/>
                <a:ea typeface="Calibri" charset="0"/>
                <a:cs typeface="Calibri" charset="0"/>
              </a:defRPr>
            </a:lvl1pPr>
          </a:lstStyle>
          <a:p>
            <a:pPr>
              <a:defRPr/>
            </a:pPr>
            <a:r>
              <a:rPr lang="en-US"/>
              <a:t>RTPC Promotion Guidelines</a:t>
            </a:r>
          </a:p>
        </p:txBody>
      </p:sp>
      <p:sp>
        <p:nvSpPr>
          <p:cNvPr id="6" name="Rectangle 3"/>
          <p:cNvSpPr>
            <a:spLocks noGrp="1" noChangeArrowheads="1"/>
          </p:cNvSpPr>
          <p:nvPr>
            <p:ph type="sldNum" sz="quarter" idx="11"/>
          </p:nvPr>
        </p:nvSpPr>
        <p:spPr>
          <a:ln/>
        </p:spPr>
        <p:txBody>
          <a:bodyPr/>
          <a:lstStyle>
            <a:lvl1pPr>
              <a:defRPr>
                <a:solidFill>
                  <a:srgbClr val="8A0028"/>
                </a:solidFill>
                <a:latin typeface="Calibri" charset="0"/>
                <a:ea typeface="Calibri" charset="0"/>
                <a:cs typeface="Calibri" charset="0"/>
              </a:defRPr>
            </a:lvl1pPr>
          </a:lstStyle>
          <a:p>
            <a:pPr>
              <a:defRPr/>
            </a:pPr>
            <a:fld id="{2AEFA1E4-B8AE-CC49-9589-CCB9019A34AB}" type="slidenum">
              <a:rPr lang="en-US" altLang="en-US" smtClean="0"/>
              <a:pPr>
                <a:defRPr/>
              </a:pPr>
              <a:t>‹#›</a:t>
            </a:fld>
            <a:endParaRPr lang="en-US" altLang="en-US"/>
          </a:p>
        </p:txBody>
      </p:sp>
      <p:sp>
        <p:nvSpPr>
          <p:cNvPr id="7" name="Title 1"/>
          <p:cNvSpPr>
            <a:spLocks noGrp="1"/>
          </p:cNvSpPr>
          <p:nvPr>
            <p:ph type="title"/>
          </p:nvPr>
        </p:nvSpPr>
        <p:spPr>
          <a:xfrm>
            <a:off x="2286000" y="76200"/>
            <a:ext cx="6629400" cy="1066800"/>
          </a:xfrm>
        </p:spPr>
        <p:txBody>
          <a:bodyPr/>
          <a:lstStyle>
            <a:lvl1pPr>
              <a:defRPr>
                <a:latin typeface="Calibri" charset="0"/>
                <a:ea typeface="Calibri" charset="0"/>
                <a:cs typeface="Calibri" charset="0"/>
              </a:defRPr>
            </a:lvl1pPr>
          </a:lstStyle>
          <a:p>
            <a:r>
              <a:rPr lang="en-US"/>
              <a:t>Click to edit Master title style</a:t>
            </a:r>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11_Title and Text over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752600"/>
            <a:ext cx="8229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3886200"/>
            <a:ext cx="8229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atin typeface="Calibri" charset="0"/>
                <a:ea typeface="Calibri" charset="0"/>
                <a:cs typeface="Calibri" charset="0"/>
              </a:defRPr>
            </a:lvl1pPr>
          </a:lstStyle>
          <a:p>
            <a:pPr>
              <a:defRPr/>
            </a:pPr>
            <a:r>
              <a:rPr lang="en-US"/>
              <a:t>RTPC Promotion Guidelines</a:t>
            </a:r>
          </a:p>
        </p:txBody>
      </p:sp>
      <p:sp>
        <p:nvSpPr>
          <p:cNvPr id="6" name="Rectangle 3"/>
          <p:cNvSpPr>
            <a:spLocks noGrp="1" noChangeArrowheads="1"/>
          </p:cNvSpPr>
          <p:nvPr>
            <p:ph type="sldNum" sz="quarter" idx="11"/>
          </p:nvPr>
        </p:nvSpPr>
        <p:spPr>
          <a:ln/>
        </p:spPr>
        <p:txBody>
          <a:bodyPr/>
          <a:lstStyle>
            <a:lvl1pPr>
              <a:defRPr>
                <a:solidFill>
                  <a:srgbClr val="8A0028"/>
                </a:solidFill>
                <a:latin typeface="Calibri" charset="0"/>
                <a:ea typeface="Calibri" charset="0"/>
                <a:cs typeface="Calibri" charset="0"/>
              </a:defRPr>
            </a:lvl1pPr>
          </a:lstStyle>
          <a:p>
            <a:pPr>
              <a:defRPr/>
            </a:pPr>
            <a:fld id="{2AEFA1E4-B8AE-CC49-9589-CCB9019A34AB}" type="slidenum">
              <a:rPr lang="en-US" altLang="en-US" smtClean="0"/>
              <a:pPr>
                <a:defRPr/>
              </a:pPr>
              <a:t>‹#›</a:t>
            </a:fld>
            <a:endParaRPr lang="en-US" altLang="en-US"/>
          </a:p>
        </p:txBody>
      </p:sp>
      <p:sp>
        <p:nvSpPr>
          <p:cNvPr id="7" name="Title 1"/>
          <p:cNvSpPr>
            <a:spLocks noGrp="1"/>
          </p:cNvSpPr>
          <p:nvPr>
            <p:ph type="title"/>
          </p:nvPr>
        </p:nvSpPr>
        <p:spPr>
          <a:xfrm>
            <a:off x="2286000" y="76200"/>
            <a:ext cx="6629400" cy="1066800"/>
          </a:xfrm>
        </p:spPr>
        <p:txBody>
          <a:bodyPr/>
          <a:lstStyle>
            <a:lvl1pPr>
              <a:defRPr>
                <a:latin typeface="Calibri" charset="0"/>
                <a:ea typeface="Calibri" charset="0"/>
                <a:cs typeface="Calibri" charset="0"/>
              </a:defRPr>
            </a:lvl1pPr>
          </a:lstStyle>
          <a:p>
            <a:r>
              <a:rPr lang="en-US"/>
              <a:t>Click to edit Master title style</a:t>
            </a:r>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12_Title and Text over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752600"/>
            <a:ext cx="8229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3886200"/>
            <a:ext cx="8229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atin typeface="Calibri" charset="0"/>
                <a:ea typeface="Calibri" charset="0"/>
                <a:cs typeface="Calibri" charset="0"/>
              </a:defRPr>
            </a:lvl1pPr>
          </a:lstStyle>
          <a:p>
            <a:pPr>
              <a:defRPr/>
            </a:pPr>
            <a:r>
              <a:rPr lang="en-US"/>
              <a:t>RTPC Promotion Guidelines</a:t>
            </a:r>
          </a:p>
        </p:txBody>
      </p:sp>
      <p:sp>
        <p:nvSpPr>
          <p:cNvPr id="6" name="Rectangle 3"/>
          <p:cNvSpPr>
            <a:spLocks noGrp="1" noChangeArrowheads="1"/>
          </p:cNvSpPr>
          <p:nvPr>
            <p:ph type="sldNum" sz="quarter" idx="11"/>
          </p:nvPr>
        </p:nvSpPr>
        <p:spPr>
          <a:ln/>
        </p:spPr>
        <p:txBody>
          <a:bodyPr/>
          <a:lstStyle>
            <a:lvl1pPr>
              <a:defRPr>
                <a:solidFill>
                  <a:srgbClr val="8A0028"/>
                </a:solidFill>
                <a:latin typeface="Calibri" charset="0"/>
                <a:ea typeface="Calibri" charset="0"/>
                <a:cs typeface="Calibri" charset="0"/>
              </a:defRPr>
            </a:lvl1pPr>
          </a:lstStyle>
          <a:p>
            <a:pPr>
              <a:defRPr/>
            </a:pPr>
            <a:fld id="{2AEFA1E4-B8AE-CC49-9589-CCB9019A34AB}" type="slidenum">
              <a:rPr lang="en-US" altLang="en-US" smtClean="0"/>
              <a:pPr>
                <a:defRPr/>
              </a:pPr>
              <a:t>‹#›</a:t>
            </a:fld>
            <a:endParaRPr lang="en-US" altLang="en-US"/>
          </a:p>
        </p:txBody>
      </p:sp>
      <p:sp>
        <p:nvSpPr>
          <p:cNvPr id="7" name="Rectangle 14"/>
          <p:cNvSpPr>
            <a:spLocks noGrp="1" noChangeArrowheads="1"/>
          </p:cNvSpPr>
          <p:nvPr>
            <p:ph type="title"/>
          </p:nvPr>
        </p:nvSpPr>
        <p:spPr bwMode="auto">
          <a:xfrm>
            <a:off x="2286000" y="76200"/>
            <a:ext cx="662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cSld name="13_Title and Text over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752600"/>
            <a:ext cx="8229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3886200"/>
            <a:ext cx="8229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atin typeface="Calibri" charset="0"/>
                <a:ea typeface="Calibri" charset="0"/>
                <a:cs typeface="Calibri" charset="0"/>
              </a:defRPr>
            </a:lvl1pPr>
          </a:lstStyle>
          <a:p>
            <a:pPr>
              <a:defRPr/>
            </a:pPr>
            <a:r>
              <a:rPr lang="en-US"/>
              <a:t>RTPC Promotion Guidelines</a:t>
            </a:r>
          </a:p>
        </p:txBody>
      </p:sp>
      <p:sp>
        <p:nvSpPr>
          <p:cNvPr id="6" name="Rectangle 3"/>
          <p:cNvSpPr>
            <a:spLocks noGrp="1" noChangeArrowheads="1"/>
          </p:cNvSpPr>
          <p:nvPr>
            <p:ph type="sldNum" sz="quarter" idx="11"/>
          </p:nvPr>
        </p:nvSpPr>
        <p:spPr>
          <a:ln/>
        </p:spPr>
        <p:txBody>
          <a:bodyPr/>
          <a:lstStyle>
            <a:lvl1pPr>
              <a:defRPr>
                <a:solidFill>
                  <a:srgbClr val="8A0028"/>
                </a:solidFill>
                <a:latin typeface="Calibri" charset="0"/>
                <a:ea typeface="Calibri" charset="0"/>
                <a:cs typeface="Calibri" charset="0"/>
              </a:defRPr>
            </a:lvl1pPr>
          </a:lstStyle>
          <a:p>
            <a:pPr>
              <a:defRPr/>
            </a:pPr>
            <a:fld id="{2AEFA1E4-B8AE-CC49-9589-CCB9019A34AB}" type="slidenum">
              <a:rPr lang="en-US" altLang="en-US" smtClean="0"/>
              <a:pPr>
                <a:defRPr/>
              </a:pPr>
              <a:t>‹#›</a:t>
            </a:fld>
            <a:endParaRPr lang="en-US" altLang="en-US"/>
          </a:p>
        </p:txBody>
      </p:sp>
      <p:sp>
        <p:nvSpPr>
          <p:cNvPr id="7" name="Rectangle 14"/>
          <p:cNvSpPr>
            <a:spLocks noGrp="1" noChangeArrowheads="1"/>
          </p:cNvSpPr>
          <p:nvPr>
            <p:ph type="title"/>
          </p:nvPr>
        </p:nvSpPr>
        <p:spPr bwMode="auto">
          <a:xfrm>
            <a:off x="2286000" y="76200"/>
            <a:ext cx="662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14_Title and Text over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752600"/>
            <a:ext cx="8229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3886200"/>
            <a:ext cx="8229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atin typeface="Calibri" charset="0"/>
                <a:ea typeface="Calibri" charset="0"/>
                <a:cs typeface="Calibri" charset="0"/>
              </a:defRPr>
            </a:lvl1pPr>
          </a:lstStyle>
          <a:p>
            <a:pPr>
              <a:defRPr/>
            </a:pPr>
            <a:r>
              <a:rPr lang="en-US"/>
              <a:t>RTPC Promotion Guidelines</a:t>
            </a:r>
          </a:p>
        </p:txBody>
      </p:sp>
      <p:sp>
        <p:nvSpPr>
          <p:cNvPr id="6" name="Rectangle 3"/>
          <p:cNvSpPr>
            <a:spLocks noGrp="1" noChangeArrowheads="1"/>
          </p:cNvSpPr>
          <p:nvPr>
            <p:ph type="sldNum" sz="quarter" idx="11"/>
          </p:nvPr>
        </p:nvSpPr>
        <p:spPr>
          <a:ln/>
        </p:spPr>
        <p:txBody>
          <a:bodyPr/>
          <a:lstStyle>
            <a:lvl1pPr>
              <a:defRPr>
                <a:solidFill>
                  <a:srgbClr val="8A0028"/>
                </a:solidFill>
                <a:latin typeface="Calibri" charset="0"/>
                <a:ea typeface="Calibri" charset="0"/>
                <a:cs typeface="Calibri" charset="0"/>
              </a:defRPr>
            </a:lvl1pPr>
          </a:lstStyle>
          <a:p>
            <a:pPr>
              <a:defRPr/>
            </a:pPr>
            <a:fld id="{2AEFA1E4-B8AE-CC49-9589-CCB9019A34AB}" type="slidenum">
              <a:rPr lang="en-US" altLang="en-US" smtClean="0"/>
              <a:pPr>
                <a:defRPr/>
              </a:pPr>
              <a:t>‹#›</a:t>
            </a:fld>
            <a:endParaRPr lang="en-US" altLang="en-US"/>
          </a:p>
        </p:txBody>
      </p:sp>
      <p:sp>
        <p:nvSpPr>
          <p:cNvPr id="7" name="Rectangle 14"/>
          <p:cNvSpPr>
            <a:spLocks noGrp="1" noChangeArrowheads="1"/>
          </p:cNvSpPr>
          <p:nvPr>
            <p:ph type="title"/>
          </p:nvPr>
        </p:nvSpPr>
        <p:spPr bwMode="auto">
          <a:xfrm>
            <a:off x="2286000" y="76200"/>
            <a:ext cx="662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15_Title and Text over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752600"/>
            <a:ext cx="8229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3886200"/>
            <a:ext cx="8229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atin typeface="Calibri" charset="0"/>
                <a:ea typeface="Calibri" charset="0"/>
                <a:cs typeface="Calibri" charset="0"/>
              </a:defRPr>
            </a:lvl1pPr>
          </a:lstStyle>
          <a:p>
            <a:pPr>
              <a:defRPr/>
            </a:pPr>
            <a:r>
              <a:rPr lang="en-US"/>
              <a:t>RTPC Promotion Guidelines</a:t>
            </a:r>
          </a:p>
        </p:txBody>
      </p:sp>
      <p:sp>
        <p:nvSpPr>
          <p:cNvPr id="6" name="Rectangle 3"/>
          <p:cNvSpPr>
            <a:spLocks noGrp="1" noChangeArrowheads="1"/>
          </p:cNvSpPr>
          <p:nvPr>
            <p:ph type="sldNum" sz="quarter" idx="11"/>
          </p:nvPr>
        </p:nvSpPr>
        <p:spPr>
          <a:ln/>
        </p:spPr>
        <p:txBody>
          <a:bodyPr/>
          <a:lstStyle>
            <a:lvl1pPr>
              <a:defRPr>
                <a:solidFill>
                  <a:srgbClr val="8A0028"/>
                </a:solidFill>
                <a:latin typeface="Calibri" charset="0"/>
                <a:ea typeface="Calibri" charset="0"/>
                <a:cs typeface="Calibri" charset="0"/>
              </a:defRPr>
            </a:lvl1pPr>
          </a:lstStyle>
          <a:p>
            <a:pPr>
              <a:defRPr/>
            </a:pPr>
            <a:fld id="{2AEFA1E4-B8AE-CC49-9589-CCB9019A34AB}" type="slidenum">
              <a:rPr lang="en-US" altLang="en-US" smtClean="0"/>
              <a:pPr>
                <a:defRPr/>
              </a:pPr>
              <a:t>‹#›</a:t>
            </a:fld>
            <a:endParaRPr lang="en-US" altLang="en-US"/>
          </a:p>
        </p:txBody>
      </p:sp>
      <p:sp>
        <p:nvSpPr>
          <p:cNvPr id="7" name="Rectangle 14"/>
          <p:cNvSpPr>
            <a:spLocks noGrp="1" noChangeArrowheads="1"/>
          </p:cNvSpPr>
          <p:nvPr>
            <p:ph type="title"/>
          </p:nvPr>
        </p:nvSpPr>
        <p:spPr bwMode="auto">
          <a:xfrm>
            <a:off x="2286000" y="76200"/>
            <a:ext cx="662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charset="0"/>
                <a:ea typeface="Calibri" charset="0"/>
                <a:cs typeface="Calibri" charset="0"/>
              </a:defRPr>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Calibri" charset="0"/>
                <a:ea typeface="Calibri" charset="0"/>
                <a:cs typeface="Calibri"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ftr" sz="quarter" idx="10"/>
          </p:nvPr>
        </p:nvSpPr>
        <p:spPr>
          <a:ln/>
        </p:spPr>
        <p:txBody>
          <a:bodyPr/>
          <a:lstStyle>
            <a:lvl1pPr>
              <a:defRPr>
                <a:latin typeface="Calibri" charset="0"/>
                <a:ea typeface="Calibri" charset="0"/>
                <a:cs typeface="Calibri" charset="0"/>
              </a:defRPr>
            </a:lvl1pPr>
          </a:lstStyle>
          <a:p>
            <a:pPr>
              <a:defRPr/>
            </a:pPr>
            <a:r>
              <a:rPr lang="en-US"/>
              <a:t>RTPC Promotion Guidelines</a:t>
            </a:r>
          </a:p>
        </p:txBody>
      </p:sp>
      <p:sp>
        <p:nvSpPr>
          <p:cNvPr id="5" name="Rectangle 3"/>
          <p:cNvSpPr>
            <a:spLocks noGrp="1" noChangeArrowheads="1"/>
          </p:cNvSpPr>
          <p:nvPr>
            <p:ph type="sldNum" sz="quarter" idx="11"/>
          </p:nvPr>
        </p:nvSpPr>
        <p:spPr>
          <a:ln/>
        </p:spPr>
        <p:txBody>
          <a:bodyPr/>
          <a:lstStyle>
            <a:lvl1pPr>
              <a:defRPr>
                <a:latin typeface="Calibri" charset="0"/>
                <a:ea typeface="Calibri" charset="0"/>
                <a:cs typeface="Calibri" charset="0"/>
              </a:defRPr>
            </a:lvl1pPr>
          </a:lstStyle>
          <a:p>
            <a:pPr>
              <a:defRPr/>
            </a:pPr>
            <a:fld id="{613CFE04-C641-0C4A-9167-AD77313DD663}" type="slidenum">
              <a:rPr lang="en-US" altLang="en-US" smtClean="0"/>
              <a:pPr>
                <a:defRPr/>
              </a:pPr>
              <a:t>‹#›</a:t>
            </a:fld>
            <a:endParaRPr lang="en-US" altLang="en-US"/>
          </a:p>
        </p:txBody>
      </p:sp>
      <p:sp>
        <p:nvSpPr>
          <p:cNvPr id="6" name="Rectangle 14"/>
          <p:cNvSpPr txBox="1">
            <a:spLocks noChangeArrowheads="1"/>
          </p:cNvSpPr>
          <p:nvPr/>
        </p:nvSpPr>
        <p:spPr bwMode="auto">
          <a:xfrm>
            <a:off x="2286000" y="76200"/>
            <a:ext cx="662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r" rtl="0" eaLnBrk="1" fontAlgn="base" hangingPunct="1">
              <a:spcBef>
                <a:spcPct val="0"/>
              </a:spcBef>
              <a:spcAft>
                <a:spcPct val="0"/>
              </a:spcAft>
              <a:defRPr sz="4400" i="1">
                <a:solidFill>
                  <a:schemeClr val="bg1"/>
                </a:solidFill>
                <a:latin typeface="Calibri" charset="0"/>
                <a:ea typeface="Calibri" charset="0"/>
                <a:cs typeface="Calibri" charset="0"/>
              </a:defRPr>
            </a:lvl1pPr>
            <a:lvl2pPr algn="l" rtl="0" eaLnBrk="1" fontAlgn="base" hangingPunct="1">
              <a:spcBef>
                <a:spcPct val="0"/>
              </a:spcBef>
              <a:spcAft>
                <a:spcPct val="0"/>
              </a:spcAft>
              <a:defRPr sz="4400" i="1">
                <a:solidFill>
                  <a:schemeClr val="accent2"/>
                </a:solidFill>
                <a:latin typeface="Garamond" charset="0"/>
                <a:ea typeface="ＭＳ Ｐゴシック" charset="0"/>
                <a:cs typeface="ＭＳ Ｐゴシック" charset="0"/>
              </a:defRPr>
            </a:lvl2pPr>
            <a:lvl3pPr algn="l" rtl="0" eaLnBrk="1" fontAlgn="base" hangingPunct="1">
              <a:spcBef>
                <a:spcPct val="0"/>
              </a:spcBef>
              <a:spcAft>
                <a:spcPct val="0"/>
              </a:spcAft>
              <a:defRPr sz="4400" i="1">
                <a:solidFill>
                  <a:schemeClr val="accent2"/>
                </a:solidFill>
                <a:latin typeface="Garamond" charset="0"/>
                <a:ea typeface="ＭＳ Ｐゴシック" charset="0"/>
                <a:cs typeface="ＭＳ Ｐゴシック" charset="0"/>
              </a:defRPr>
            </a:lvl3pPr>
            <a:lvl4pPr algn="l" rtl="0" eaLnBrk="1" fontAlgn="base" hangingPunct="1">
              <a:spcBef>
                <a:spcPct val="0"/>
              </a:spcBef>
              <a:spcAft>
                <a:spcPct val="0"/>
              </a:spcAft>
              <a:defRPr sz="4400" i="1">
                <a:solidFill>
                  <a:schemeClr val="accent2"/>
                </a:solidFill>
                <a:latin typeface="Garamond" charset="0"/>
                <a:ea typeface="ＭＳ Ｐゴシック" charset="0"/>
                <a:cs typeface="ＭＳ Ｐゴシック" charset="0"/>
              </a:defRPr>
            </a:lvl4pPr>
            <a:lvl5pPr algn="l" rtl="0" eaLnBrk="1" fontAlgn="base" hangingPunct="1">
              <a:spcBef>
                <a:spcPct val="0"/>
              </a:spcBef>
              <a:spcAft>
                <a:spcPct val="0"/>
              </a:spcAft>
              <a:defRPr sz="4400" i="1">
                <a:solidFill>
                  <a:schemeClr val="accent2"/>
                </a:solidFill>
                <a:latin typeface="Garamond" charset="0"/>
                <a:ea typeface="ＭＳ Ｐゴシック" charset="0"/>
                <a:cs typeface="ＭＳ Ｐゴシック" charset="0"/>
              </a:defRPr>
            </a:lvl5pPr>
            <a:lvl6pPr marL="457200" algn="l" rtl="0" eaLnBrk="1" fontAlgn="base" hangingPunct="1">
              <a:spcBef>
                <a:spcPct val="0"/>
              </a:spcBef>
              <a:spcAft>
                <a:spcPct val="0"/>
              </a:spcAft>
              <a:defRPr sz="4400" i="1">
                <a:solidFill>
                  <a:schemeClr val="accent2"/>
                </a:solidFill>
                <a:latin typeface="Garamond" charset="0"/>
                <a:ea typeface="ＭＳ Ｐゴシック" charset="0"/>
              </a:defRPr>
            </a:lvl6pPr>
            <a:lvl7pPr marL="914400" algn="l" rtl="0" eaLnBrk="1" fontAlgn="base" hangingPunct="1">
              <a:spcBef>
                <a:spcPct val="0"/>
              </a:spcBef>
              <a:spcAft>
                <a:spcPct val="0"/>
              </a:spcAft>
              <a:defRPr sz="4400" i="1">
                <a:solidFill>
                  <a:schemeClr val="accent2"/>
                </a:solidFill>
                <a:latin typeface="Garamond" charset="0"/>
                <a:ea typeface="ＭＳ Ｐゴシック" charset="0"/>
              </a:defRPr>
            </a:lvl7pPr>
            <a:lvl8pPr marL="1371600" algn="l" rtl="0" eaLnBrk="1" fontAlgn="base" hangingPunct="1">
              <a:spcBef>
                <a:spcPct val="0"/>
              </a:spcBef>
              <a:spcAft>
                <a:spcPct val="0"/>
              </a:spcAft>
              <a:defRPr sz="4400" i="1">
                <a:solidFill>
                  <a:schemeClr val="accent2"/>
                </a:solidFill>
                <a:latin typeface="Garamond" charset="0"/>
                <a:ea typeface="ＭＳ Ｐゴシック" charset="0"/>
              </a:defRPr>
            </a:lvl8pPr>
            <a:lvl9pPr marL="1828800" algn="l" rtl="0" eaLnBrk="1" fontAlgn="base" hangingPunct="1">
              <a:spcBef>
                <a:spcPct val="0"/>
              </a:spcBef>
              <a:spcAft>
                <a:spcPct val="0"/>
              </a:spcAft>
              <a:defRPr sz="4400" i="1">
                <a:solidFill>
                  <a:schemeClr val="accent2"/>
                </a:solidFill>
                <a:latin typeface="Garamond" charset="0"/>
                <a:ea typeface="ＭＳ Ｐゴシック" charset="0"/>
              </a:defRPr>
            </a:lvl9pPr>
          </a:lstStyle>
          <a:p>
            <a:r>
              <a:rPr lang="en-US" altLang="en-US" kern="0"/>
              <a:t>Click to edit Master title</a:t>
            </a:r>
            <a:endParaRPr lang="en-US" altLang="en-US" kern="0"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cSld name="16_Title and Text over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752600"/>
            <a:ext cx="8229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3886200"/>
            <a:ext cx="8229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atin typeface="Calibri" charset="0"/>
                <a:ea typeface="Calibri" charset="0"/>
                <a:cs typeface="Calibri" charset="0"/>
              </a:defRPr>
            </a:lvl1pPr>
          </a:lstStyle>
          <a:p>
            <a:pPr>
              <a:defRPr/>
            </a:pPr>
            <a:r>
              <a:rPr lang="en-US"/>
              <a:t>RTPC Promotion Guidelines</a:t>
            </a:r>
          </a:p>
        </p:txBody>
      </p:sp>
      <p:sp>
        <p:nvSpPr>
          <p:cNvPr id="6" name="Rectangle 3"/>
          <p:cNvSpPr>
            <a:spLocks noGrp="1" noChangeArrowheads="1"/>
          </p:cNvSpPr>
          <p:nvPr>
            <p:ph type="sldNum" sz="quarter" idx="11"/>
          </p:nvPr>
        </p:nvSpPr>
        <p:spPr>
          <a:ln/>
        </p:spPr>
        <p:txBody>
          <a:bodyPr/>
          <a:lstStyle>
            <a:lvl1pPr>
              <a:defRPr>
                <a:solidFill>
                  <a:srgbClr val="8A0028"/>
                </a:solidFill>
                <a:latin typeface="Calibri" charset="0"/>
                <a:ea typeface="Calibri" charset="0"/>
                <a:cs typeface="Calibri" charset="0"/>
              </a:defRPr>
            </a:lvl1pPr>
          </a:lstStyle>
          <a:p>
            <a:pPr>
              <a:defRPr/>
            </a:pPr>
            <a:fld id="{2AEFA1E4-B8AE-CC49-9589-CCB9019A34AB}" type="slidenum">
              <a:rPr lang="en-US" altLang="en-US" smtClean="0"/>
              <a:pPr>
                <a:defRPr/>
              </a:pPr>
              <a:t>‹#›</a:t>
            </a:fld>
            <a:endParaRPr lang="en-US" altLang="en-US"/>
          </a:p>
        </p:txBody>
      </p:sp>
      <p:sp>
        <p:nvSpPr>
          <p:cNvPr id="7" name="Rectangle 14"/>
          <p:cNvSpPr>
            <a:spLocks noGrp="1" noChangeArrowheads="1"/>
          </p:cNvSpPr>
          <p:nvPr>
            <p:ph type="title"/>
          </p:nvPr>
        </p:nvSpPr>
        <p:spPr bwMode="auto">
          <a:xfrm>
            <a:off x="2286000" y="76200"/>
            <a:ext cx="662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cSld name="17_Title and Text over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752600"/>
            <a:ext cx="8229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3886200"/>
            <a:ext cx="8229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atin typeface="Calibri" charset="0"/>
                <a:ea typeface="Calibri" charset="0"/>
                <a:cs typeface="Calibri" charset="0"/>
              </a:defRPr>
            </a:lvl1pPr>
          </a:lstStyle>
          <a:p>
            <a:pPr>
              <a:defRPr/>
            </a:pPr>
            <a:r>
              <a:rPr lang="en-US"/>
              <a:t>RTPC Promotion Guidelines</a:t>
            </a:r>
          </a:p>
        </p:txBody>
      </p:sp>
      <p:sp>
        <p:nvSpPr>
          <p:cNvPr id="6" name="Rectangle 3"/>
          <p:cNvSpPr>
            <a:spLocks noGrp="1" noChangeArrowheads="1"/>
          </p:cNvSpPr>
          <p:nvPr>
            <p:ph type="sldNum" sz="quarter" idx="11"/>
          </p:nvPr>
        </p:nvSpPr>
        <p:spPr>
          <a:ln/>
        </p:spPr>
        <p:txBody>
          <a:bodyPr/>
          <a:lstStyle>
            <a:lvl1pPr>
              <a:defRPr>
                <a:solidFill>
                  <a:srgbClr val="8A0028"/>
                </a:solidFill>
                <a:latin typeface="Calibri" charset="0"/>
                <a:ea typeface="Calibri" charset="0"/>
                <a:cs typeface="Calibri" charset="0"/>
              </a:defRPr>
            </a:lvl1pPr>
          </a:lstStyle>
          <a:p>
            <a:pPr>
              <a:defRPr/>
            </a:pPr>
            <a:fld id="{2AEFA1E4-B8AE-CC49-9589-CCB9019A34AB}" type="slidenum">
              <a:rPr lang="en-US" altLang="en-US" smtClean="0"/>
              <a:pPr>
                <a:defRPr/>
              </a:pPr>
              <a:t>‹#›</a:t>
            </a:fld>
            <a:endParaRPr lang="en-US" altLang="en-US"/>
          </a:p>
        </p:txBody>
      </p:sp>
      <p:sp>
        <p:nvSpPr>
          <p:cNvPr id="7" name="Rectangle 14"/>
          <p:cNvSpPr>
            <a:spLocks noGrp="1" noChangeArrowheads="1"/>
          </p:cNvSpPr>
          <p:nvPr>
            <p:ph type="title"/>
          </p:nvPr>
        </p:nvSpPr>
        <p:spPr bwMode="auto">
          <a:xfrm>
            <a:off x="2286000" y="76200"/>
            <a:ext cx="662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cSld name="18_Title and Text over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752600"/>
            <a:ext cx="8229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3886200"/>
            <a:ext cx="8229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atin typeface="Calibri" charset="0"/>
                <a:ea typeface="Calibri" charset="0"/>
                <a:cs typeface="Calibri" charset="0"/>
              </a:defRPr>
            </a:lvl1pPr>
          </a:lstStyle>
          <a:p>
            <a:pPr>
              <a:defRPr/>
            </a:pPr>
            <a:r>
              <a:rPr lang="en-US"/>
              <a:t>RTPC Promotion Guidelines</a:t>
            </a:r>
          </a:p>
        </p:txBody>
      </p:sp>
      <p:sp>
        <p:nvSpPr>
          <p:cNvPr id="6" name="Rectangle 3"/>
          <p:cNvSpPr>
            <a:spLocks noGrp="1" noChangeArrowheads="1"/>
          </p:cNvSpPr>
          <p:nvPr>
            <p:ph type="sldNum" sz="quarter" idx="11"/>
          </p:nvPr>
        </p:nvSpPr>
        <p:spPr>
          <a:ln/>
        </p:spPr>
        <p:txBody>
          <a:bodyPr/>
          <a:lstStyle>
            <a:lvl1pPr>
              <a:defRPr>
                <a:solidFill>
                  <a:srgbClr val="8A0028"/>
                </a:solidFill>
                <a:latin typeface="Calibri" charset="0"/>
                <a:ea typeface="Calibri" charset="0"/>
                <a:cs typeface="Calibri" charset="0"/>
              </a:defRPr>
            </a:lvl1pPr>
          </a:lstStyle>
          <a:p>
            <a:pPr>
              <a:defRPr/>
            </a:pPr>
            <a:fld id="{2AEFA1E4-B8AE-CC49-9589-CCB9019A34AB}" type="slidenum">
              <a:rPr lang="en-US" altLang="en-US" smtClean="0"/>
              <a:pPr>
                <a:defRPr/>
              </a:pPr>
              <a:t>‹#›</a:t>
            </a:fld>
            <a:endParaRPr lang="en-US" altLang="en-US"/>
          </a:p>
        </p:txBody>
      </p:sp>
      <p:sp>
        <p:nvSpPr>
          <p:cNvPr id="7" name="Rectangle 14"/>
          <p:cNvSpPr>
            <a:spLocks noGrp="1" noChangeArrowheads="1"/>
          </p:cNvSpPr>
          <p:nvPr>
            <p:ph type="title"/>
          </p:nvPr>
        </p:nvSpPr>
        <p:spPr bwMode="auto">
          <a:xfrm>
            <a:off x="2286000" y="76200"/>
            <a:ext cx="662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cSld name="19_Title and Text over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752600"/>
            <a:ext cx="8229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3886200"/>
            <a:ext cx="8229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atin typeface="Calibri" charset="0"/>
                <a:ea typeface="Calibri" charset="0"/>
                <a:cs typeface="Calibri" charset="0"/>
              </a:defRPr>
            </a:lvl1pPr>
          </a:lstStyle>
          <a:p>
            <a:pPr>
              <a:defRPr/>
            </a:pPr>
            <a:r>
              <a:rPr lang="en-US"/>
              <a:t>RTPC Promotion Guidelines</a:t>
            </a:r>
          </a:p>
        </p:txBody>
      </p:sp>
      <p:sp>
        <p:nvSpPr>
          <p:cNvPr id="6" name="Rectangle 3"/>
          <p:cNvSpPr>
            <a:spLocks noGrp="1" noChangeArrowheads="1"/>
          </p:cNvSpPr>
          <p:nvPr>
            <p:ph type="sldNum" sz="quarter" idx="11"/>
          </p:nvPr>
        </p:nvSpPr>
        <p:spPr>
          <a:ln/>
        </p:spPr>
        <p:txBody>
          <a:bodyPr/>
          <a:lstStyle>
            <a:lvl1pPr>
              <a:defRPr>
                <a:solidFill>
                  <a:srgbClr val="8A0028"/>
                </a:solidFill>
                <a:latin typeface="Calibri" charset="0"/>
                <a:ea typeface="Calibri" charset="0"/>
                <a:cs typeface="Calibri" charset="0"/>
              </a:defRPr>
            </a:lvl1pPr>
          </a:lstStyle>
          <a:p>
            <a:pPr>
              <a:defRPr/>
            </a:pPr>
            <a:fld id="{2AEFA1E4-B8AE-CC49-9589-CCB9019A34AB}" type="slidenum">
              <a:rPr lang="en-US" altLang="en-US" smtClean="0"/>
              <a:pPr>
                <a:defRPr/>
              </a:pPr>
              <a:t>‹#›</a:t>
            </a:fld>
            <a:endParaRPr lang="en-US" altLang="en-US"/>
          </a:p>
        </p:txBody>
      </p:sp>
      <p:sp>
        <p:nvSpPr>
          <p:cNvPr id="7" name="Rectangle 14"/>
          <p:cNvSpPr>
            <a:spLocks noGrp="1" noChangeArrowheads="1"/>
          </p:cNvSpPr>
          <p:nvPr>
            <p:ph type="title"/>
          </p:nvPr>
        </p:nvSpPr>
        <p:spPr bwMode="auto">
          <a:xfrm>
            <a:off x="2286000" y="76200"/>
            <a:ext cx="662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cSld name="20_Title and Text over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752600"/>
            <a:ext cx="8229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3886200"/>
            <a:ext cx="8229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atin typeface="Calibri" charset="0"/>
                <a:ea typeface="Calibri" charset="0"/>
                <a:cs typeface="Calibri" charset="0"/>
              </a:defRPr>
            </a:lvl1pPr>
          </a:lstStyle>
          <a:p>
            <a:pPr>
              <a:defRPr/>
            </a:pPr>
            <a:r>
              <a:rPr lang="en-US"/>
              <a:t>RTPC Promotion Guidelines</a:t>
            </a:r>
          </a:p>
        </p:txBody>
      </p:sp>
      <p:sp>
        <p:nvSpPr>
          <p:cNvPr id="6" name="Rectangle 3"/>
          <p:cNvSpPr>
            <a:spLocks noGrp="1" noChangeArrowheads="1"/>
          </p:cNvSpPr>
          <p:nvPr>
            <p:ph type="sldNum" sz="quarter" idx="11"/>
          </p:nvPr>
        </p:nvSpPr>
        <p:spPr>
          <a:ln/>
        </p:spPr>
        <p:txBody>
          <a:bodyPr/>
          <a:lstStyle>
            <a:lvl1pPr>
              <a:defRPr>
                <a:solidFill>
                  <a:srgbClr val="8A0028"/>
                </a:solidFill>
                <a:latin typeface="Calibri" charset="0"/>
                <a:ea typeface="Calibri" charset="0"/>
                <a:cs typeface="Calibri" charset="0"/>
              </a:defRPr>
            </a:lvl1pPr>
          </a:lstStyle>
          <a:p>
            <a:pPr>
              <a:defRPr/>
            </a:pPr>
            <a:fld id="{2AEFA1E4-B8AE-CC49-9589-CCB9019A34AB}" type="slidenum">
              <a:rPr lang="en-US" altLang="en-US" smtClean="0"/>
              <a:pPr>
                <a:defRPr/>
              </a:pPr>
              <a:t>‹#›</a:t>
            </a:fld>
            <a:endParaRPr lang="en-US" altLang="en-US"/>
          </a:p>
        </p:txBody>
      </p:sp>
      <p:sp>
        <p:nvSpPr>
          <p:cNvPr id="7" name="Rectangle 14"/>
          <p:cNvSpPr>
            <a:spLocks noGrp="1" noChangeArrowheads="1"/>
          </p:cNvSpPr>
          <p:nvPr>
            <p:ph type="title"/>
          </p:nvPr>
        </p:nvSpPr>
        <p:spPr bwMode="auto">
          <a:xfrm>
            <a:off x="2286000" y="76200"/>
            <a:ext cx="662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cSld name="21_Title and Text over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752600"/>
            <a:ext cx="8229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3886200"/>
            <a:ext cx="8229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atin typeface="Calibri" charset="0"/>
                <a:ea typeface="Calibri" charset="0"/>
                <a:cs typeface="Calibri" charset="0"/>
              </a:defRPr>
            </a:lvl1pPr>
          </a:lstStyle>
          <a:p>
            <a:pPr>
              <a:defRPr/>
            </a:pPr>
            <a:r>
              <a:rPr lang="en-US"/>
              <a:t>RTPC Promotion Guidelines</a:t>
            </a:r>
          </a:p>
        </p:txBody>
      </p:sp>
      <p:sp>
        <p:nvSpPr>
          <p:cNvPr id="6" name="Rectangle 3"/>
          <p:cNvSpPr>
            <a:spLocks noGrp="1" noChangeArrowheads="1"/>
          </p:cNvSpPr>
          <p:nvPr>
            <p:ph type="sldNum" sz="quarter" idx="11"/>
          </p:nvPr>
        </p:nvSpPr>
        <p:spPr>
          <a:ln/>
        </p:spPr>
        <p:txBody>
          <a:bodyPr/>
          <a:lstStyle>
            <a:lvl1pPr>
              <a:defRPr>
                <a:solidFill>
                  <a:srgbClr val="8A0028"/>
                </a:solidFill>
                <a:latin typeface="Calibri" charset="0"/>
                <a:ea typeface="Calibri" charset="0"/>
                <a:cs typeface="Calibri" charset="0"/>
              </a:defRPr>
            </a:lvl1pPr>
          </a:lstStyle>
          <a:p>
            <a:pPr>
              <a:defRPr/>
            </a:pPr>
            <a:fld id="{2AEFA1E4-B8AE-CC49-9589-CCB9019A34AB}" type="slidenum">
              <a:rPr lang="en-US" altLang="en-US" smtClean="0"/>
              <a:pPr>
                <a:defRPr/>
              </a:pPr>
              <a:t>‹#›</a:t>
            </a:fld>
            <a:endParaRPr lang="en-US" altLang="en-US"/>
          </a:p>
        </p:txBody>
      </p:sp>
      <p:sp>
        <p:nvSpPr>
          <p:cNvPr id="7" name="Rectangle 14"/>
          <p:cNvSpPr>
            <a:spLocks noGrp="1" noChangeArrowheads="1"/>
          </p:cNvSpPr>
          <p:nvPr>
            <p:ph type="title"/>
          </p:nvPr>
        </p:nvSpPr>
        <p:spPr bwMode="auto">
          <a:xfrm>
            <a:off x="2286000" y="76200"/>
            <a:ext cx="662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cSld name="22_Title and Text over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752600"/>
            <a:ext cx="8229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3886200"/>
            <a:ext cx="8229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atin typeface="Calibri" charset="0"/>
                <a:ea typeface="Calibri" charset="0"/>
                <a:cs typeface="Calibri" charset="0"/>
              </a:defRPr>
            </a:lvl1pPr>
          </a:lstStyle>
          <a:p>
            <a:pPr>
              <a:defRPr/>
            </a:pPr>
            <a:r>
              <a:rPr lang="en-US"/>
              <a:t>RTPC Promotion Guidelines</a:t>
            </a:r>
          </a:p>
        </p:txBody>
      </p:sp>
      <p:sp>
        <p:nvSpPr>
          <p:cNvPr id="6" name="Rectangle 3"/>
          <p:cNvSpPr>
            <a:spLocks noGrp="1" noChangeArrowheads="1"/>
          </p:cNvSpPr>
          <p:nvPr>
            <p:ph type="sldNum" sz="quarter" idx="11"/>
          </p:nvPr>
        </p:nvSpPr>
        <p:spPr>
          <a:ln/>
        </p:spPr>
        <p:txBody>
          <a:bodyPr/>
          <a:lstStyle>
            <a:lvl1pPr>
              <a:defRPr>
                <a:solidFill>
                  <a:srgbClr val="8A0028"/>
                </a:solidFill>
                <a:latin typeface="Calibri" charset="0"/>
                <a:ea typeface="Calibri" charset="0"/>
                <a:cs typeface="Calibri" charset="0"/>
              </a:defRPr>
            </a:lvl1pPr>
          </a:lstStyle>
          <a:p>
            <a:pPr>
              <a:defRPr/>
            </a:pPr>
            <a:fld id="{2AEFA1E4-B8AE-CC49-9589-CCB9019A34AB}" type="slidenum">
              <a:rPr lang="en-US" altLang="en-US" smtClean="0"/>
              <a:pPr>
                <a:defRPr/>
              </a:pPr>
              <a:t>‹#›</a:t>
            </a:fld>
            <a:endParaRPr lang="en-US" altLang="en-US"/>
          </a:p>
        </p:txBody>
      </p:sp>
      <p:sp>
        <p:nvSpPr>
          <p:cNvPr id="7" name="Rectangle 14"/>
          <p:cNvSpPr>
            <a:spLocks noGrp="1" noChangeArrowheads="1"/>
          </p:cNvSpPr>
          <p:nvPr>
            <p:ph type="title"/>
          </p:nvPr>
        </p:nvSpPr>
        <p:spPr bwMode="auto">
          <a:xfrm>
            <a:off x="2286000" y="76200"/>
            <a:ext cx="662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cSld name="23_Title and Text over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752600"/>
            <a:ext cx="8229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3886200"/>
            <a:ext cx="82296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atin typeface="Calibri" charset="0"/>
                <a:ea typeface="Calibri" charset="0"/>
                <a:cs typeface="Calibri" charset="0"/>
              </a:defRPr>
            </a:lvl1pPr>
          </a:lstStyle>
          <a:p>
            <a:pPr>
              <a:defRPr/>
            </a:pPr>
            <a:r>
              <a:rPr lang="en-US"/>
              <a:t>RTPC Promotion Guidelines</a:t>
            </a:r>
          </a:p>
        </p:txBody>
      </p:sp>
      <p:sp>
        <p:nvSpPr>
          <p:cNvPr id="6" name="Rectangle 3"/>
          <p:cNvSpPr>
            <a:spLocks noGrp="1" noChangeArrowheads="1"/>
          </p:cNvSpPr>
          <p:nvPr>
            <p:ph type="sldNum" sz="quarter" idx="11"/>
          </p:nvPr>
        </p:nvSpPr>
        <p:spPr>
          <a:ln/>
        </p:spPr>
        <p:txBody>
          <a:bodyPr/>
          <a:lstStyle>
            <a:lvl1pPr>
              <a:defRPr>
                <a:solidFill>
                  <a:srgbClr val="8A0028"/>
                </a:solidFill>
                <a:latin typeface="Calibri" charset="0"/>
                <a:ea typeface="Calibri" charset="0"/>
                <a:cs typeface="Calibri" charset="0"/>
              </a:defRPr>
            </a:lvl1pPr>
          </a:lstStyle>
          <a:p>
            <a:pPr>
              <a:defRPr/>
            </a:pPr>
            <a:fld id="{2AEFA1E4-B8AE-CC49-9589-CCB9019A34AB}" type="slidenum">
              <a:rPr lang="en-US" altLang="en-US" smtClean="0"/>
              <a:pPr>
                <a:defRPr/>
              </a:pPr>
              <a:t>‹#›</a:t>
            </a:fld>
            <a:endParaRPr lang="en-US" altLang="en-US"/>
          </a:p>
        </p:txBody>
      </p:sp>
      <p:sp>
        <p:nvSpPr>
          <p:cNvPr id="7" name="Rectangle 14"/>
          <p:cNvSpPr>
            <a:spLocks noGrp="1" noChangeArrowheads="1"/>
          </p:cNvSpPr>
          <p:nvPr>
            <p:ph type="title"/>
          </p:nvPr>
        </p:nvSpPr>
        <p:spPr bwMode="auto">
          <a:xfrm>
            <a:off x="2286000" y="76200"/>
            <a:ext cx="662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1"/>
                </a:solidFill>
                <a:latin typeface="Calibri" charset="0"/>
                <a:ea typeface="Calibri" charset="0"/>
                <a:cs typeface="Calibri" charset="0"/>
              </a:defRPr>
            </a:lvl1pPr>
            <a:lvl2pPr>
              <a:defRPr>
                <a:solidFill>
                  <a:schemeClr val="tx1"/>
                </a:solidFill>
                <a:latin typeface="Calibri" charset="0"/>
                <a:ea typeface="Calibri" charset="0"/>
                <a:cs typeface="Calibri" charset="0"/>
              </a:defRPr>
            </a:lvl2pPr>
            <a:lvl3pPr>
              <a:defRPr>
                <a:solidFill>
                  <a:schemeClr val="tx1"/>
                </a:solidFill>
                <a:latin typeface="Calibri" charset="0"/>
                <a:ea typeface="Calibri" charset="0"/>
                <a:cs typeface="Calibri" charset="0"/>
              </a:defRPr>
            </a:lvl3pPr>
            <a:lvl4pPr>
              <a:defRPr>
                <a:solidFill>
                  <a:schemeClr val="tx1"/>
                </a:solidFill>
                <a:latin typeface="Calibri" charset="0"/>
                <a:ea typeface="Calibri" charset="0"/>
                <a:cs typeface="Calibri" charset="0"/>
              </a:defRPr>
            </a:lvl4pPr>
            <a:lvl5pPr>
              <a:defRPr>
                <a:solidFill>
                  <a:schemeClr val="tx1"/>
                </a:solidFill>
                <a:latin typeface="Calibri" charset="0"/>
                <a:ea typeface="Calibri" charset="0"/>
                <a:cs typeface="Calibri"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ftr" sz="quarter" idx="10"/>
          </p:nvPr>
        </p:nvSpPr>
        <p:spPr>
          <a:ln/>
        </p:spPr>
        <p:txBody>
          <a:bodyPr/>
          <a:lstStyle>
            <a:lvl1pPr>
              <a:defRPr>
                <a:solidFill>
                  <a:schemeClr val="accent6"/>
                </a:solidFill>
                <a:latin typeface="Calibri" charset="0"/>
                <a:ea typeface="Calibri" charset="0"/>
                <a:cs typeface="Calibri" charset="0"/>
              </a:defRPr>
            </a:lvl1pPr>
          </a:lstStyle>
          <a:p>
            <a:pPr>
              <a:defRPr/>
            </a:pPr>
            <a:r>
              <a:rPr lang="en-US"/>
              <a:t>RTPC Promotion Guidelines</a:t>
            </a:r>
          </a:p>
        </p:txBody>
      </p:sp>
      <p:sp>
        <p:nvSpPr>
          <p:cNvPr id="5" name="Rectangle 6"/>
          <p:cNvSpPr>
            <a:spLocks noGrp="1" noChangeArrowheads="1"/>
          </p:cNvSpPr>
          <p:nvPr>
            <p:ph type="sldNum" sz="quarter" idx="11"/>
          </p:nvPr>
        </p:nvSpPr>
        <p:spPr>
          <a:ln/>
        </p:spPr>
        <p:txBody>
          <a:bodyPr/>
          <a:lstStyle>
            <a:lvl1pPr>
              <a:defRPr>
                <a:solidFill>
                  <a:schemeClr val="accent6"/>
                </a:solidFill>
                <a:latin typeface="Calibri" charset="0"/>
                <a:ea typeface="Calibri" charset="0"/>
                <a:cs typeface="Calibri" charset="0"/>
              </a:defRPr>
            </a:lvl1pPr>
          </a:lstStyle>
          <a:p>
            <a:pPr>
              <a:defRPr/>
            </a:pPr>
            <a:fld id="{2AEFA1E4-B8AE-CC49-9589-CCB9019A34AB}" type="slidenum">
              <a:rPr lang="en-US" altLang="en-US" smtClean="0"/>
              <a:pPr>
                <a:defRPr/>
              </a:pPr>
              <a:t>‹#›</a:t>
            </a:fld>
            <a:endParaRPr lang="en-US" altLang="en-US"/>
          </a:p>
        </p:txBody>
      </p:sp>
      <p:sp>
        <p:nvSpPr>
          <p:cNvPr id="6" name="Rectangle 14"/>
          <p:cNvSpPr>
            <a:spLocks noGrp="1" noChangeArrowheads="1"/>
          </p:cNvSpPr>
          <p:nvPr>
            <p:ph type="title"/>
          </p:nvPr>
        </p:nvSpPr>
        <p:spPr bwMode="auto">
          <a:xfrm>
            <a:off x="2286000" y="76200"/>
            <a:ext cx="662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1"/>
                </a:solidFill>
                <a:latin typeface="Calibri" charset="0"/>
                <a:ea typeface="Calibri" charset="0"/>
                <a:cs typeface="Calibri" charset="0"/>
              </a:defRPr>
            </a:lvl1pPr>
            <a:lvl2pPr>
              <a:defRPr>
                <a:solidFill>
                  <a:schemeClr val="tx1"/>
                </a:solidFill>
                <a:latin typeface="Calibri" charset="0"/>
                <a:ea typeface="Calibri" charset="0"/>
                <a:cs typeface="Calibri" charset="0"/>
              </a:defRPr>
            </a:lvl2pPr>
            <a:lvl3pPr>
              <a:defRPr>
                <a:solidFill>
                  <a:schemeClr val="tx1"/>
                </a:solidFill>
                <a:latin typeface="Calibri" charset="0"/>
                <a:ea typeface="Calibri" charset="0"/>
                <a:cs typeface="Calibri" charset="0"/>
              </a:defRPr>
            </a:lvl3pPr>
            <a:lvl4pPr>
              <a:defRPr>
                <a:solidFill>
                  <a:schemeClr val="tx1"/>
                </a:solidFill>
                <a:latin typeface="Calibri" charset="0"/>
                <a:ea typeface="Calibri" charset="0"/>
                <a:cs typeface="Calibri" charset="0"/>
              </a:defRPr>
            </a:lvl4pPr>
            <a:lvl5pPr>
              <a:defRPr>
                <a:solidFill>
                  <a:schemeClr val="tx1"/>
                </a:solidFill>
                <a:latin typeface="Calibri" charset="0"/>
                <a:ea typeface="Calibri" charset="0"/>
                <a:cs typeface="Calibri"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ftr" sz="quarter" idx="10"/>
          </p:nvPr>
        </p:nvSpPr>
        <p:spPr>
          <a:ln/>
        </p:spPr>
        <p:txBody>
          <a:bodyPr/>
          <a:lstStyle>
            <a:lvl1pPr>
              <a:defRPr>
                <a:solidFill>
                  <a:schemeClr val="accent6"/>
                </a:solidFill>
                <a:latin typeface="Calibri" charset="0"/>
                <a:ea typeface="Calibri" charset="0"/>
                <a:cs typeface="Calibri" charset="0"/>
              </a:defRPr>
            </a:lvl1pPr>
          </a:lstStyle>
          <a:p>
            <a:pPr>
              <a:defRPr/>
            </a:pPr>
            <a:r>
              <a:rPr lang="en-US"/>
              <a:t>RTPC Promotion Guidelines</a:t>
            </a:r>
          </a:p>
        </p:txBody>
      </p:sp>
      <p:sp>
        <p:nvSpPr>
          <p:cNvPr id="5" name="Rectangle 6"/>
          <p:cNvSpPr>
            <a:spLocks noGrp="1" noChangeArrowheads="1"/>
          </p:cNvSpPr>
          <p:nvPr>
            <p:ph type="sldNum" sz="quarter" idx="11"/>
          </p:nvPr>
        </p:nvSpPr>
        <p:spPr>
          <a:ln/>
        </p:spPr>
        <p:txBody>
          <a:bodyPr/>
          <a:lstStyle>
            <a:lvl1pPr>
              <a:defRPr>
                <a:solidFill>
                  <a:schemeClr val="accent6"/>
                </a:solidFill>
                <a:latin typeface="Calibri" charset="0"/>
                <a:ea typeface="Calibri" charset="0"/>
                <a:cs typeface="Calibri" charset="0"/>
              </a:defRPr>
            </a:lvl1pPr>
          </a:lstStyle>
          <a:p>
            <a:pPr>
              <a:defRPr/>
            </a:pPr>
            <a:fld id="{2AEFA1E4-B8AE-CC49-9589-CCB9019A34AB}" type="slidenum">
              <a:rPr lang="en-US" altLang="en-US" smtClean="0"/>
              <a:pPr>
                <a:defRPr/>
              </a:pPr>
              <a:t>‹#›</a:t>
            </a:fld>
            <a:endParaRPr lang="en-US" altLang="en-US"/>
          </a:p>
        </p:txBody>
      </p:sp>
      <p:sp>
        <p:nvSpPr>
          <p:cNvPr id="6" name="Rectangle 14"/>
          <p:cNvSpPr>
            <a:spLocks noGrp="1" noChangeArrowheads="1"/>
          </p:cNvSpPr>
          <p:nvPr>
            <p:ph type="title"/>
          </p:nvPr>
        </p:nvSpPr>
        <p:spPr bwMode="auto">
          <a:xfrm>
            <a:off x="2286000" y="76200"/>
            <a:ext cx="662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52600"/>
            <a:ext cx="4038600" cy="4114800"/>
          </a:xfrm>
        </p:spPr>
        <p:txBody>
          <a:bodyPr/>
          <a:lstStyle>
            <a:lvl1pPr>
              <a:defRPr sz="2800" b="0" i="0">
                <a:latin typeface="Calibri Light" charset="0"/>
                <a:ea typeface="Calibri Light" charset="0"/>
                <a:cs typeface="Calibri Light" charset="0"/>
              </a:defRPr>
            </a:lvl1pPr>
            <a:lvl2pPr>
              <a:defRPr sz="2400" b="0" i="0">
                <a:latin typeface="Calibri Light" charset="0"/>
                <a:ea typeface="Calibri Light" charset="0"/>
                <a:cs typeface="Calibri Light" charset="0"/>
              </a:defRPr>
            </a:lvl2pPr>
            <a:lvl3pPr>
              <a:defRPr sz="2000" b="0" i="0">
                <a:latin typeface="Calibri Light" charset="0"/>
                <a:ea typeface="Calibri Light" charset="0"/>
                <a:cs typeface="Calibri Light" charset="0"/>
              </a:defRPr>
            </a:lvl3pPr>
            <a:lvl4pPr>
              <a:defRPr sz="1800" b="0" i="0">
                <a:latin typeface="Calibri Light" charset="0"/>
                <a:ea typeface="Calibri Light" charset="0"/>
                <a:cs typeface="Calibri Light" charset="0"/>
              </a:defRPr>
            </a:lvl4pPr>
            <a:lvl5pPr>
              <a:defRPr sz="1800" b="0" i="0">
                <a:latin typeface="Calibri Light" charset="0"/>
                <a:ea typeface="Calibri Light" charset="0"/>
                <a:cs typeface="Calibri Light"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52600"/>
            <a:ext cx="4038600" cy="4114800"/>
          </a:xfrm>
        </p:spPr>
        <p:txBody>
          <a:bodyPr/>
          <a:lstStyle>
            <a:lvl1pPr>
              <a:defRPr sz="2800" b="0" i="0">
                <a:latin typeface="Calibri Light" charset="0"/>
                <a:ea typeface="Calibri Light" charset="0"/>
                <a:cs typeface="Calibri Light" charset="0"/>
              </a:defRPr>
            </a:lvl1pPr>
            <a:lvl2pPr>
              <a:defRPr sz="2400" b="0" i="0">
                <a:latin typeface="Calibri Light" charset="0"/>
                <a:ea typeface="Calibri Light" charset="0"/>
                <a:cs typeface="Calibri Light" charset="0"/>
              </a:defRPr>
            </a:lvl2pPr>
            <a:lvl3pPr>
              <a:defRPr sz="2000" b="0" i="0">
                <a:latin typeface="Calibri Light" charset="0"/>
                <a:ea typeface="Calibri Light" charset="0"/>
                <a:cs typeface="Calibri Light" charset="0"/>
              </a:defRPr>
            </a:lvl3pPr>
            <a:lvl4pPr>
              <a:defRPr sz="1800" b="0" i="0">
                <a:latin typeface="Calibri Light" charset="0"/>
                <a:ea typeface="Calibri Light" charset="0"/>
                <a:cs typeface="Calibri Light" charset="0"/>
              </a:defRPr>
            </a:lvl4pPr>
            <a:lvl5pPr>
              <a:defRPr sz="1800" b="0" i="0">
                <a:latin typeface="Calibri Light" charset="0"/>
                <a:ea typeface="Calibri Light" charset="0"/>
                <a:cs typeface="Calibri Light"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atin typeface="Calibri" charset="0"/>
                <a:ea typeface="Calibri" charset="0"/>
                <a:cs typeface="Calibri" charset="0"/>
              </a:defRPr>
            </a:lvl1pPr>
          </a:lstStyle>
          <a:p>
            <a:pPr>
              <a:defRPr/>
            </a:pPr>
            <a:r>
              <a:rPr lang="en-US"/>
              <a:t>RTPC Promotion Guidelines</a:t>
            </a:r>
          </a:p>
        </p:txBody>
      </p:sp>
      <p:sp>
        <p:nvSpPr>
          <p:cNvPr id="6" name="Rectangle 3"/>
          <p:cNvSpPr>
            <a:spLocks noGrp="1" noChangeArrowheads="1"/>
          </p:cNvSpPr>
          <p:nvPr>
            <p:ph type="sldNum" sz="quarter" idx="11"/>
          </p:nvPr>
        </p:nvSpPr>
        <p:spPr>
          <a:ln/>
        </p:spPr>
        <p:txBody>
          <a:bodyPr/>
          <a:lstStyle>
            <a:lvl1pPr>
              <a:defRPr>
                <a:latin typeface="Calibri" charset="0"/>
                <a:ea typeface="Calibri" charset="0"/>
                <a:cs typeface="Calibri" charset="0"/>
              </a:defRPr>
            </a:lvl1pPr>
          </a:lstStyle>
          <a:p>
            <a:pPr>
              <a:defRPr/>
            </a:pPr>
            <a:fld id="{5C284144-B486-6345-A6E9-29158940A450}" type="slidenum">
              <a:rPr lang="en-US" altLang="en-US" smtClean="0"/>
              <a:pPr>
                <a:defRPr/>
              </a:pPr>
              <a:t>‹#›</a:t>
            </a:fld>
            <a:endParaRPr lang="en-US" altLang="en-US"/>
          </a:p>
        </p:txBody>
      </p:sp>
      <p:sp>
        <p:nvSpPr>
          <p:cNvPr id="7" name="Rectangle 14"/>
          <p:cNvSpPr>
            <a:spLocks noGrp="1" noChangeArrowheads="1"/>
          </p:cNvSpPr>
          <p:nvPr>
            <p:ph type="title"/>
          </p:nvPr>
        </p:nvSpPr>
        <p:spPr bwMode="auto">
          <a:xfrm>
            <a:off x="2286000" y="76200"/>
            <a:ext cx="662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1"/>
                </a:solidFill>
                <a:latin typeface="Calibri" charset="0"/>
                <a:ea typeface="Calibri" charset="0"/>
                <a:cs typeface="Calibri" charset="0"/>
              </a:defRPr>
            </a:lvl1pPr>
            <a:lvl2pPr>
              <a:defRPr>
                <a:solidFill>
                  <a:schemeClr val="tx1"/>
                </a:solidFill>
                <a:latin typeface="Calibri" charset="0"/>
                <a:ea typeface="Calibri" charset="0"/>
                <a:cs typeface="Calibri" charset="0"/>
              </a:defRPr>
            </a:lvl2pPr>
            <a:lvl3pPr>
              <a:defRPr>
                <a:solidFill>
                  <a:schemeClr val="tx1"/>
                </a:solidFill>
                <a:latin typeface="Calibri" charset="0"/>
                <a:ea typeface="Calibri" charset="0"/>
                <a:cs typeface="Calibri" charset="0"/>
              </a:defRPr>
            </a:lvl3pPr>
            <a:lvl4pPr>
              <a:defRPr>
                <a:solidFill>
                  <a:schemeClr val="tx1"/>
                </a:solidFill>
                <a:latin typeface="Calibri" charset="0"/>
                <a:ea typeface="Calibri" charset="0"/>
                <a:cs typeface="Calibri" charset="0"/>
              </a:defRPr>
            </a:lvl4pPr>
            <a:lvl5pPr>
              <a:defRPr>
                <a:solidFill>
                  <a:schemeClr val="tx1"/>
                </a:solidFill>
                <a:latin typeface="Calibri" charset="0"/>
                <a:ea typeface="Calibri" charset="0"/>
                <a:cs typeface="Calibri"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ftr" sz="quarter" idx="10"/>
          </p:nvPr>
        </p:nvSpPr>
        <p:spPr>
          <a:ln/>
        </p:spPr>
        <p:txBody>
          <a:bodyPr/>
          <a:lstStyle>
            <a:lvl1pPr>
              <a:defRPr>
                <a:solidFill>
                  <a:schemeClr val="accent6"/>
                </a:solidFill>
                <a:latin typeface="Calibri" charset="0"/>
                <a:ea typeface="Calibri" charset="0"/>
                <a:cs typeface="Calibri" charset="0"/>
              </a:defRPr>
            </a:lvl1pPr>
          </a:lstStyle>
          <a:p>
            <a:pPr>
              <a:defRPr/>
            </a:pPr>
            <a:r>
              <a:rPr lang="en-US"/>
              <a:t>RTPC Promotion Guidelines</a:t>
            </a:r>
          </a:p>
        </p:txBody>
      </p:sp>
      <p:sp>
        <p:nvSpPr>
          <p:cNvPr id="5" name="Rectangle 6"/>
          <p:cNvSpPr>
            <a:spLocks noGrp="1" noChangeArrowheads="1"/>
          </p:cNvSpPr>
          <p:nvPr>
            <p:ph type="sldNum" sz="quarter" idx="11"/>
          </p:nvPr>
        </p:nvSpPr>
        <p:spPr>
          <a:ln/>
        </p:spPr>
        <p:txBody>
          <a:bodyPr/>
          <a:lstStyle>
            <a:lvl1pPr>
              <a:defRPr>
                <a:solidFill>
                  <a:schemeClr val="accent6"/>
                </a:solidFill>
                <a:latin typeface="Calibri" charset="0"/>
                <a:ea typeface="Calibri" charset="0"/>
                <a:cs typeface="Calibri" charset="0"/>
              </a:defRPr>
            </a:lvl1pPr>
          </a:lstStyle>
          <a:p>
            <a:pPr>
              <a:defRPr/>
            </a:pPr>
            <a:fld id="{2AEFA1E4-B8AE-CC49-9589-CCB9019A34AB}" type="slidenum">
              <a:rPr lang="en-US" altLang="en-US" smtClean="0"/>
              <a:pPr>
                <a:defRPr/>
              </a:pPr>
              <a:t>‹#›</a:t>
            </a:fld>
            <a:endParaRPr lang="en-US" altLang="en-US"/>
          </a:p>
        </p:txBody>
      </p:sp>
      <p:sp>
        <p:nvSpPr>
          <p:cNvPr id="6" name="Rectangle 14"/>
          <p:cNvSpPr>
            <a:spLocks noGrp="1" noChangeArrowheads="1"/>
          </p:cNvSpPr>
          <p:nvPr>
            <p:ph type="title"/>
          </p:nvPr>
        </p:nvSpPr>
        <p:spPr bwMode="auto">
          <a:xfrm>
            <a:off x="2286000" y="76200"/>
            <a:ext cx="662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1"/>
                </a:solidFill>
                <a:latin typeface="Calibri" charset="0"/>
                <a:ea typeface="Calibri" charset="0"/>
                <a:cs typeface="Calibri" charset="0"/>
              </a:defRPr>
            </a:lvl1pPr>
            <a:lvl2pPr>
              <a:defRPr>
                <a:solidFill>
                  <a:schemeClr val="tx1"/>
                </a:solidFill>
                <a:latin typeface="Calibri" charset="0"/>
                <a:ea typeface="Calibri" charset="0"/>
                <a:cs typeface="Calibri" charset="0"/>
              </a:defRPr>
            </a:lvl2pPr>
            <a:lvl3pPr>
              <a:defRPr>
                <a:solidFill>
                  <a:schemeClr val="tx1"/>
                </a:solidFill>
                <a:latin typeface="Calibri" charset="0"/>
                <a:ea typeface="Calibri" charset="0"/>
                <a:cs typeface="Calibri" charset="0"/>
              </a:defRPr>
            </a:lvl3pPr>
            <a:lvl4pPr>
              <a:defRPr>
                <a:solidFill>
                  <a:schemeClr val="tx1"/>
                </a:solidFill>
                <a:latin typeface="Calibri" charset="0"/>
                <a:ea typeface="Calibri" charset="0"/>
                <a:cs typeface="Calibri" charset="0"/>
              </a:defRPr>
            </a:lvl4pPr>
            <a:lvl5pPr>
              <a:defRPr>
                <a:solidFill>
                  <a:schemeClr val="tx1"/>
                </a:solidFill>
                <a:latin typeface="Calibri" charset="0"/>
                <a:ea typeface="Calibri" charset="0"/>
                <a:cs typeface="Calibri"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ftr" sz="quarter" idx="10"/>
          </p:nvPr>
        </p:nvSpPr>
        <p:spPr>
          <a:ln/>
        </p:spPr>
        <p:txBody>
          <a:bodyPr/>
          <a:lstStyle>
            <a:lvl1pPr>
              <a:defRPr>
                <a:solidFill>
                  <a:schemeClr val="accent6"/>
                </a:solidFill>
                <a:latin typeface="Calibri" charset="0"/>
                <a:ea typeface="Calibri" charset="0"/>
                <a:cs typeface="Calibri" charset="0"/>
              </a:defRPr>
            </a:lvl1pPr>
          </a:lstStyle>
          <a:p>
            <a:pPr>
              <a:defRPr/>
            </a:pPr>
            <a:r>
              <a:rPr lang="en-US"/>
              <a:t>RTPC Promotion Guidelines</a:t>
            </a:r>
          </a:p>
        </p:txBody>
      </p:sp>
      <p:sp>
        <p:nvSpPr>
          <p:cNvPr id="5" name="Rectangle 6"/>
          <p:cNvSpPr>
            <a:spLocks noGrp="1" noChangeArrowheads="1"/>
          </p:cNvSpPr>
          <p:nvPr>
            <p:ph type="sldNum" sz="quarter" idx="11"/>
          </p:nvPr>
        </p:nvSpPr>
        <p:spPr>
          <a:ln/>
        </p:spPr>
        <p:txBody>
          <a:bodyPr/>
          <a:lstStyle>
            <a:lvl1pPr>
              <a:defRPr>
                <a:solidFill>
                  <a:schemeClr val="accent6"/>
                </a:solidFill>
                <a:latin typeface="Calibri" charset="0"/>
                <a:ea typeface="Calibri" charset="0"/>
                <a:cs typeface="Calibri" charset="0"/>
              </a:defRPr>
            </a:lvl1pPr>
          </a:lstStyle>
          <a:p>
            <a:pPr>
              <a:defRPr/>
            </a:pPr>
            <a:fld id="{2AEFA1E4-B8AE-CC49-9589-CCB9019A34AB}" type="slidenum">
              <a:rPr lang="en-US" altLang="en-US" smtClean="0"/>
              <a:pPr>
                <a:defRPr/>
              </a:pPr>
              <a:t>‹#›</a:t>
            </a:fld>
            <a:endParaRPr lang="en-US" altLang="en-US"/>
          </a:p>
        </p:txBody>
      </p:sp>
      <p:sp>
        <p:nvSpPr>
          <p:cNvPr id="6" name="Rectangle 14"/>
          <p:cNvSpPr>
            <a:spLocks noGrp="1" noChangeArrowheads="1"/>
          </p:cNvSpPr>
          <p:nvPr>
            <p:ph type="title"/>
          </p:nvPr>
        </p:nvSpPr>
        <p:spPr bwMode="auto">
          <a:xfrm>
            <a:off x="2286000" y="76200"/>
            <a:ext cx="662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1"/>
                </a:solidFill>
                <a:latin typeface="Calibri" charset="0"/>
                <a:ea typeface="Calibri" charset="0"/>
                <a:cs typeface="Calibri" charset="0"/>
              </a:defRPr>
            </a:lvl1pPr>
            <a:lvl2pPr>
              <a:defRPr>
                <a:solidFill>
                  <a:schemeClr val="tx1"/>
                </a:solidFill>
                <a:latin typeface="Calibri" charset="0"/>
                <a:ea typeface="Calibri" charset="0"/>
                <a:cs typeface="Calibri" charset="0"/>
              </a:defRPr>
            </a:lvl2pPr>
            <a:lvl3pPr>
              <a:defRPr>
                <a:solidFill>
                  <a:schemeClr val="tx1"/>
                </a:solidFill>
                <a:latin typeface="Calibri" charset="0"/>
                <a:ea typeface="Calibri" charset="0"/>
                <a:cs typeface="Calibri" charset="0"/>
              </a:defRPr>
            </a:lvl3pPr>
            <a:lvl4pPr>
              <a:defRPr>
                <a:solidFill>
                  <a:schemeClr val="tx1"/>
                </a:solidFill>
                <a:latin typeface="Calibri" charset="0"/>
                <a:ea typeface="Calibri" charset="0"/>
                <a:cs typeface="Calibri" charset="0"/>
              </a:defRPr>
            </a:lvl4pPr>
            <a:lvl5pPr>
              <a:defRPr>
                <a:solidFill>
                  <a:schemeClr val="tx1"/>
                </a:solidFill>
                <a:latin typeface="Calibri" charset="0"/>
                <a:ea typeface="Calibri" charset="0"/>
                <a:cs typeface="Calibri"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ftr" sz="quarter" idx="10"/>
          </p:nvPr>
        </p:nvSpPr>
        <p:spPr>
          <a:ln/>
        </p:spPr>
        <p:txBody>
          <a:bodyPr/>
          <a:lstStyle>
            <a:lvl1pPr>
              <a:defRPr>
                <a:solidFill>
                  <a:schemeClr val="accent6"/>
                </a:solidFill>
                <a:latin typeface="Calibri" charset="0"/>
                <a:ea typeface="Calibri" charset="0"/>
                <a:cs typeface="Calibri" charset="0"/>
              </a:defRPr>
            </a:lvl1pPr>
          </a:lstStyle>
          <a:p>
            <a:pPr>
              <a:defRPr/>
            </a:pPr>
            <a:r>
              <a:rPr lang="en-US"/>
              <a:t>RTPC Promotion Guidelines</a:t>
            </a:r>
          </a:p>
        </p:txBody>
      </p:sp>
      <p:sp>
        <p:nvSpPr>
          <p:cNvPr id="5" name="Rectangle 6"/>
          <p:cNvSpPr>
            <a:spLocks noGrp="1" noChangeArrowheads="1"/>
          </p:cNvSpPr>
          <p:nvPr>
            <p:ph type="sldNum" sz="quarter" idx="11"/>
          </p:nvPr>
        </p:nvSpPr>
        <p:spPr>
          <a:ln/>
        </p:spPr>
        <p:txBody>
          <a:bodyPr/>
          <a:lstStyle>
            <a:lvl1pPr>
              <a:defRPr>
                <a:solidFill>
                  <a:schemeClr val="accent6"/>
                </a:solidFill>
                <a:latin typeface="Calibri" charset="0"/>
                <a:ea typeface="Calibri" charset="0"/>
                <a:cs typeface="Calibri" charset="0"/>
              </a:defRPr>
            </a:lvl1pPr>
          </a:lstStyle>
          <a:p>
            <a:pPr>
              <a:defRPr/>
            </a:pPr>
            <a:fld id="{2AEFA1E4-B8AE-CC49-9589-CCB9019A34AB}" type="slidenum">
              <a:rPr lang="en-US" altLang="en-US" smtClean="0"/>
              <a:pPr>
                <a:defRPr/>
              </a:pPr>
              <a:t>‹#›</a:t>
            </a:fld>
            <a:endParaRPr lang="en-US" altLang="en-US"/>
          </a:p>
        </p:txBody>
      </p:sp>
      <p:sp>
        <p:nvSpPr>
          <p:cNvPr id="6" name="Rectangle 14"/>
          <p:cNvSpPr>
            <a:spLocks noGrp="1" noChangeArrowheads="1"/>
          </p:cNvSpPr>
          <p:nvPr>
            <p:ph type="title"/>
          </p:nvPr>
        </p:nvSpPr>
        <p:spPr bwMode="auto">
          <a:xfrm>
            <a:off x="2286000" y="76200"/>
            <a:ext cx="662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cSld name="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1"/>
                </a:solidFill>
                <a:latin typeface="Calibri" charset="0"/>
                <a:ea typeface="Calibri" charset="0"/>
                <a:cs typeface="Calibri" charset="0"/>
              </a:defRPr>
            </a:lvl1pPr>
            <a:lvl2pPr>
              <a:defRPr>
                <a:solidFill>
                  <a:schemeClr val="tx1"/>
                </a:solidFill>
                <a:latin typeface="Calibri" charset="0"/>
                <a:ea typeface="Calibri" charset="0"/>
                <a:cs typeface="Calibri" charset="0"/>
              </a:defRPr>
            </a:lvl2pPr>
            <a:lvl3pPr>
              <a:defRPr>
                <a:solidFill>
                  <a:schemeClr val="tx1"/>
                </a:solidFill>
                <a:latin typeface="Calibri" charset="0"/>
                <a:ea typeface="Calibri" charset="0"/>
                <a:cs typeface="Calibri" charset="0"/>
              </a:defRPr>
            </a:lvl3pPr>
            <a:lvl4pPr>
              <a:defRPr>
                <a:solidFill>
                  <a:schemeClr val="tx1"/>
                </a:solidFill>
                <a:latin typeface="Calibri" charset="0"/>
                <a:ea typeface="Calibri" charset="0"/>
                <a:cs typeface="Calibri" charset="0"/>
              </a:defRPr>
            </a:lvl4pPr>
            <a:lvl5pPr>
              <a:defRPr>
                <a:solidFill>
                  <a:schemeClr val="tx1"/>
                </a:solidFill>
                <a:latin typeface="Calibri" charset="0"/>
                <a:ea typeface="Calibri" charset="0"/>
                <a:cs typeface="Calibri"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ftr" sz="quarter" idx="10"/>
          </p:nvPr>
        </p:nvSpPr>
        <p:spPr>
          <a:ln/>
        </p:spPr>
        <p:txBody>
          <a:bodyPr/>
          <a:lstStyle>
            <a:lvl1pPr>
              <a:defRPr>
                <a:solidFill>
                  <a:schemeClr val="accent6"/>
                </a:solidFill>
                <a:latin typeface="Calibri" charset="0"/>
                <a:ea typeface="Calibri" charset="0"/>
                <a:cs typeface="Calibri" charset="0"/>
              </a:defRPr>
            </a:lvl1pPr>
          </a:lstStyle>
          <a:p>
            <a:pPr>
              <a:defRPr/>
            </a:pPr>
            <a:r>
              <a:rPr lang="en-US"/>
              <a:t>RTPC Promotion Guidelines</a:t>
            </a:r>
          </a:p>
        </p:txBody>
      </p:sp>
      <p:sp>
        <p:nvSpPr>
          <p:cNvPr id="5" name="Rectangle 6"/>
          <p:cNvSpPr>
            <a:spLocks noGrp="1" noChangeArrowheads="1"/>
          </p:cNvSpPr>
          <p:nvPr>
            <p:ph type="sldNum" sz="quarter" idx="11"/>
          </p:nvPr>
        </p:nvSpPr>
        <p:spPr>
          <a:ln/>
        </p:spPr>
        <p:txBody>
          <a:bodyPr/>
          <a:lstStyle>
            <a:lvl1pPr>
              <a:defRPr>
                <a:solidFill>
                  <a:schemeClr val="accent6"/>
                </a:solidFill>
                <a:latin typeface="Calibri" charset="0"/>
                <a:ea typeface="Calibri" charset="0"/>
                <a:cs typeface="Calibri" charset="0"/>
              </a:defRPr>
            </a:lvl1pPr>
          </a:lstStyle>
          <a:p>
            <a:pPr>
              <a:defRPr/>
            </a:pPr>
            <a:fld id="{2AEFA1E4-B8AE-CC49-9589-CCB9019A34AB}" type="slidenum">
              <a:rPr lang="en-US" altLang="en-US" smtClean="0"/>
              <a:pPr>
                <a:defRPr/>
              </a:pPr>
              <a:t>‹#›</a:t>
            </a:fld>
            <a:endParaRPr lang="en-US" altLang="en-US"/>
          </a:p>
        </p:txBody>
      </p:sp>
      <p:sp>
        <p:nvSpPr>
          <p:cNvPr id="6" name="Rectangle 14"/>
          <p:cNvSpPr>
            <a:spLocks noGrp="1" noChangeArrowheads="1"/>
          </p:cNvSpPr>
          <p:nvPr>
            <p:ph type="title"/>
          </p:nvPr>
        </p:nvSpPr>
        <p:spPr bwMode="auto">
          <a:xfrm>
            <a:off x="2286000" y="76200"/>
            <a:ext cx="662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1"/>
                </a:solidFill>
                <a:latin typeface="Calibri" charset="0"/>
                <a:ea typeface="Calibri" charset="0"/>
                <a:cs typeface="Calibri" charset="0"/>
              </a:defRPr>
            </a:lvl1pPr>
            <a:lvl2pPr>
              <a:defRPr>
                <a:solidFill>
                  <a:schemeClr val="tx1"/>
                </a:solidFill>
                <a:latin typeface="Calibri" charset="0"/>
                <a:ea typeface="Calibri" charset="0"/>
                <a:cs typeface="Calibri" charset="0"/>
              </a:defRPr>
            </a:lvl2pPr>
            <a:lvl3pPr>
              <a:defRPr>
                <a:solidFill>
                  <a:schemeClr val="tx1"/>
                </a:solidFill>
                <a:latin typeface="Calibri" charset="0"/>
                <a:ea typeface="Calibri" charset="0"/>
                <a:cs typeface="Calibri" charset="0"/>
              </a:defRPr>
            </a:lvl3pPr>
            <a:lvl4pPr>
              <a:defRPr>
                <a:solidFill>
                  <a:schemeClr val="tx1"/>
                </a:solidFill>
                <a:latin typeface="Calibri" charset="0"/>
                <a:ea typeface="Calibri" charset="0"/>
                <a:cs typeface="Calibri" charset="0"/>
              </a:defRPr>
            </a:lvl4pPr>
            <a:lvl5pPr>
              <a:defRPr>
                <a:solidFill>
                  <a:schemeClr val="tx1"/>
                </a:solidFill>
                <a:latin typeface="Calibri" charset="0"/>
                <a:ea typeface="Calibri" charset="0"/>
                <a:cs typeface="Calibri"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ftr" sz="quarter" idx="10"/>
          </p:nvPr>
        </p:nvSpPr>
        <p:spPr>
          <a:ln/>
        </p:spPr>
        <p:txBody>
          <a:bodyPr/>
          <a:lstStyle>
            <a:lvl1pPr>
              <a:defRPr>
                <a:solidFill>
                  <a:schemeClr val="accent6"/>
                </a:solidFill>
                <a:latin typeface="Calibri" charset="0"/>
                <a:ea typeface="Calibri" charset="0"/>
                <a:cs typeface="Calibri" charset="0"/>
              </a:defRPr>
            </a:lvl1pPr>
          </a:lstStyle>
          <a:p>
            <a:pPr>
              <a:defRPr/>
            </a:pPr>
            <a:r>
              <a:rPr lang="en-US"/>
              <a:t>RTPC Promotion Guidelines</a:t>
            </a:r>
          </a:p>
        </p:txBody>
      </p:sp>
      <p:sp>
        <p:nvSpPr>
          <p:cNvPr id="5" name="Rectangle 6"/>
          <p:cNvSpPr>
            <a:spLocks noGrp="1" noChangeArrowheads="1"/>
          </p:cNvSpPr>
          <p:nvPr>
            <p:ph type="sldNum" sz="quarter" idx="11"/>
          </p:nvPr>
        </p:nvSpPr>
        <p:spPr>
          <a:ln/>
        </p:spPr>
        <p:txBody>
          <a:bodyPr/>
          <a:lstStyle>
            <a:lvl1pPr>
              <a:defRPr>
                <a:solidFill>
                  <a:schemeClr val="accent6"/>
                </a:solidFill>
                <a:latin typeface="Calibri" charset="0"/>
                <a:ea typeface="Calibri" charset="0"/>
                <a:cs typeface="Calibri" charset="0"/>
              </a:defRPr>
            </a:lvl1pPr>
          </a:lstStyle>
          <a:p>
            <a:pPr>
              <a:defRPr/>
            </a:pPr>
            <a:fld id="{2AEFA1E4-B8AE-CC49-9589-CCB9019A34AB}" type="slidenum">
              <a:rPr lang="en-US" altLang="en-US" smtClean="0"/>
              <a:pPr>
                <a:defRPr/>
              </a:pPr>
              <a:t>‹#›</a:t>
            </a:fld>
            <a:endParaRPr lang="en-US" altLang="en-US"/>
          </a:p>
        </p:txBody>
      </p:sp>
      <p:sp>
        <p:nvSpPr>
          <p:cNvPr id="6" name="Rectangle 14"/>
          <p:cNvSpPr>
            <a:spLocks noGrp="1" noChangeArrowheads="1"/>
          </p:cNvSpPr>
          <p:nvPr>
            <p:ph type="title"/>
          </p:nvPr>
        </p:nvSpPr>
        <p:spPr bwMode="auto">
          <a:xfrm>
            <a:off x="2286000" y="76200"/>
            <a:ext cx="662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cSld name="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1"/>
                </a:solidFill>
                <a:latin typeface="Calibri" charset="0"/>
                <a:ea typeface="Calibri" charset="0"/>
                <a:cs typeface="Calibri" charset="0"/>
              </a:defRPr>
            </a:lvl1pPr>
            <a:lvl2pPr>
              <a:defRPr>
                <a:solidFill>
                  <a:schemeClr val="tx1"/>
                </a:solidFill>
                <a:latin typeface="Calibri" charset="0"/>
                <a:ea typeface="Calibri" charset="0"/>
                <a:cs typeface="Calibri" charset="0"/>
              </a:defRPr>
            </a:lvl2pPr>
            <a:lvl3pPr>
              <a:defRPr>
                <a:solidFill>
                  <a:schemeClr val="tx1"/>
                </a:solidFill>
                <a:latin typeface="Calibri" charset="0"/>
                <a:ea typeface="Calibri" charset="0"/>
                <a:cs typeface="Calibri" charset="0"/>
              </a:defRPr>
            </a:lvl3pPr>
            <a:lvl4pPr>
              <a:defRPr>
                <a:solidFill>
                  <a:schemeClr val="tx1"/>
                </a:solidFill>
                <a:latin typeface="Calibri" charset="0"/>
                <a:ea typeface="Calibri" charset="0"/>
                <a:cs typeface="Calibri" charset="0"/>
              </a:defRPr>
            </a:lvl4pPr>
            <a:lvl5pPr>
              <a:defRPr>
                <a:solidFill>
                  <a:schemeClr val="tx1"/>
                </a:solidFill>
                <a:latin typeface="Calibri" charset="0"/>
                <a:ea typeface="Calibri" charset="0"/>
                <a:cs typeface="Calibri"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ftr" sz="quarter" idx="10"/>
          </p:nvPr>
        </p:nvSpPr>
        <p:spPr>
          <a:ln/>
        </p:spPr>
        <p:txBody>
          <a:bodyPr/>
          <a:lstStyle>
            <a:lvl1pPr>
              <a:defRPr>
                <a:solidFill>
                  <a:schemeClr val="accent6"/>
                </a:solidFill>
                <a:latin typeface="Calibri" charset="0"/>
                <a:ea typeface="Calibri" charset="0"/>
                <a:cs typeface="Calibri" charset="0"/>
              </a:defRPr>
            </a:lvl1pPr>
          </a:lstStyle>
          <a:p>
            <a:pPr>
              <a:defRPr/>
            </a:pPr>
            <a:r>
              <a:rPr lang="en-US"/>
              <a:t>RTPC Promotion Guidelines</a:t>
            </a:r>
          </a:p>
        </p:txBody>
      </p:sp>
      <p:sp>
        <p:nvSpPr>
          <p:cNvPr id="5" name="Rectangle 6"/>
          <p:cNvSpPr>
            <a:spLocks noGrp="1" noChangeArrowheads="1"/>
          </p:cNvSpPr>
          <p:nvPr>
            <p:ph type="sldNum" sz="quarter" idx="11"/>
          </p:nvPr>
        </p:nvSpPr>
        <p:spPr>
          <a:ln/>
        </p:spPr>
        <p:txBody>
          <a:bodyPr/>
          <a:lstStyle>
            <a:lvl1pPr>
              <a:defRPr>
                <a:solidFill>
                  <a:schemeClr val="accent6"/>
                </a:solidFill>
                <a:latin typeface="Calibri" charset="0"/>
                <a:ea typeface="Calibri" charset="0"/>
                <a:cs typeface="Calibri" charset="0"/>
              </a:defRPr>
            </a:lvl1pPr>
          </a:lstStyle>
          <a:p>
            <a:pPr>
              <a:defRPr/>
            </a:pPr>
            <a:fld id="{2AEFA1E4-B8AE-CC49-9589-CCB9019A34AB}" type="slidenum">
              <a:rPr lang="en-US" altLang="en-US" smtClean="0"/>
              <a:pPr>
                <a:defRPr/>
              </a:pPr>
              <a:t>‹#›</a:t>
            </a:fld>
            <a:endParaRPr lang="en-US" altLang="en-US"/>
          </a:p>
        </p:txBody>
      </p:sp>
      <p:sp>
        <p:nvSpPr>
          <p:cNvPr id="6" name="Rectangle 14"/>
          <p:cNvSpPr>
            <a:spLocks noGrp="1" noChangeArrowheads="1"/>
          </p:cNvSpPr>
          <p:nvPr>
            <p:ph type="title"/>
          </p:nvPr>
        </p:nvSpPr>
        <p:spPr bwMode="auto">
          <a:xfrm>
            <a:off x="2286000" y="76200"/>
            <a:ext cx="662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cSld name="1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1"/>
                </a:solidFill>
                <a:latin typeface="Calibri" charset="0"/>
                <a:ea typeface="Calibri" charset="0"/>
                <a:cs typeface="Calibri" charset="0"/>
              </a:defRPr>
            </a:lvl1pPr>
            <a:lvl2pPr>
              <a:defRPr>
                <a:solidFill>
                  <a:schemeClr val="tx1"/>
                </a:solidFill>
                <a:latin typeface="Calibri" charset="0"/>
                <a:ea typeface="Calibri" charset="0"/>
                <a:cs typeface="Calibri" charset="0"/>
              </a:defRPr>
            </a:lvl2pPr>
            <a:lvl3pPr>
              <a:defRPr>
                <a:solidFill>
                  <a:schemeClr val="tx1"/>
                </a:solidFill>
                <a:latin typeface="Calibri" charset="0"/>
                <a:ea typeface="Calibri" charset="0"/>
                <a:cs typeface="Calibri" charset="0"/>
              </a:defRPr>
            </a:lvl3pPr>
            <a:lvl4pPr>
              <a:defRPr>
                <a:solidFill>
                  <a:schemeClr val="tx1"/>
                </a:solidFill>
                <a:latin typeface="Calibri" charset="0"/>
                <a:ea typeface="Calibri" charset="0"/>
                <a:cs typeface="Calibri" charset="0"/>
              </a:defRPr>
            </a:lvl4pPr>
            <a:lvl5pPr>
              <a:defRPr>
                <a:solidFill>
                  <a:schemeClr val="tx1"/>
                </a:solidFill>
                <a:latin typeface="Calibri" charset="0"/>
                <a:ea typeface="Calibri" charset="0"/>
                <a:cs typeface="Calibri"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ftr" sz="quarter" idx="10"/>
          </p:nvPr>
        </p:nvSpPr>
        <p:spPr>
          <a:ln/>
        </p:spPr>
        <p:txBody>
          <a:bodyPr/>
          <a:lstStyle>
            <a:lvl1pPr>
              <a:defRPr>
                <a:solidFill>
                  <a:schemeClr val="accent6"/>
                </a:solidFill>
                <a:latin typeface="Calibri" charset="0"/>
                <a:ea typeface="Calibri" charset="0"/>
                <a:cs typeface="Calibri" charset="0"/>
              </a:defRPr>
            </a:lvl1pPr>
          </a:lstStyle>
          <a:p>
            <a:pPr>
              <a:defRPr/>
            </a:pPr>
            <a:r>
              <a:rPr lang="en-US"/>
              <a:t>RTPC Promotion Guidelines</a:t>
            </a:r>
          </a:p>
        </p:txBody>
      </p:sp>
      <p:sp>
        <p:nvSpPr>
          <p:cNvPr id="5" name="Rectangle 6"/>
          <p:cNvSpPr>
            <a:spLocks noGrp="1" noChangeArrowheads="1"/>
          </p:cNvSpPr>
          <p:nvPr>
            <p:ph type="sldNum" sz="quarter" idx="11"/>
          </p:nvPr>
        </p:nvSpPr>
        <p:spPr>
          <a:ln/>
        </p:spPr>
        <p:txBody>
          <a:bodyPr/>
          <a:lstStyle>
            <a:lvl1pPr>
              <a:defRPr>
                <a:solidFill>
                  <a:schemeClr val="accent6"/>
                </a:solidFill>
                <a:latin typeface="Calibri" charset="0"/>
                <a:ea typeface="Calibri" charset="0"/>
                <a:cs typeface="Calibri" charset="0"/>
              </a:defRPr>
            </a:lvl1pPr>
          </a:lstStyle>
          <a:p>
            <a:pPr>
              <a:defRPr/>
            </a:pPr>
            <a:fld id="{2AEFA1E4-B8AE-CC49-9589-CCB9019A34AB}" type="slidenum">
              <a:rPr lang="en-US" altLang="en-US" smtClean="0"/>
              <a:pPr>
                <a:defRPr/>
              </a:pPr>
              <a:t>‹#›</a:t>
            </a:fld>
            <a:endParaRPr lang="en-US" altLang="en-US"/>
          </a:p>
        </p:txBody>
      </p:sp>
      <p:sp>
        <p:nvSpPr>
          <p:cNvPr id="6" name="Rectangle 14"/>
          <p:cNvSpPr>
            <a:spLocks noGrp="1" noChangeArrowheads="1"/>
          </p:cNvSpPr>
          <p:nvPr>
            <p:ph type="title"/>
          </p:nvPr>
        </p:nvSpPr>
        <p:spPr bwMode="auto">
          <a:xfrm>
            <a:off x="2286000" y="76200"/>
            <a:ext cx="662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cSld name="1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1"/>
                </a:solidFill>
                <a:latin typeface="Calibri" charset="0"/>
                <a:ea typeface="Calibri" charset="0"/>
                <a:cs typeface="Calibri" charset="0"/>
              </a:defRPr>
            </a:lvl1pPr>
            <a:lvl2pPr>
              <a:defRPr>
                <a:solidFill>
                  <a:schemeClr val="tx1"/>
                </a:solidFill>
                <a:latin typeface="Calibri" charset="0"/>
                <a:ea typeface="Calibri" charset="0"/>
                <a:cs typeface="Calibri" charset="0"/>
              </a:defRPr>
            </a:lvl2pPr>
            <a:lvl3pPr>
              <a:defRPr>
                <a:solidFill>
                  <a:schemeClr val="tx1"/>
                </a:solidFill>
                <a:latin typeface="Calibri" charset="0"/>
                <a:ea typeface="Calibri" charset="0"/>
                <a:cs typeface="Calibri" charset="0"/>
              </a:defRPr>
            </a:lvl3pPr>
            <a:lvl4pPr>
              <a:defRPr>
                <a:solidFill>
                  <a:schemeClr val="tx1"/>
                </a:solidFill>
                <a:latin typeface="Calibri" charset="0"/>
                <a:ea typeface="Calibri" charset="0"/>
                <a:cs typeface="Calibri" charset="0"/>
              </a:defRPr>
            </a:lvl4pPr>
            <a:lvl5pPr>
              <a:defRPr>
                <a:solidFill>
                  <a:schemeClr val="tx1"/>
                </a:solidFill>
                <a:latin typeface="Calibri" charset="0"/>
                <a:ea typeface="Calibri" charset="0"/>
                <a:cs typeface="Calibri"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ftr" sz="quarter" idx="10"/>
          </p:nvPr>
        </p:nvSpPr>
        <p:spPr>
          <a:ln/>
        </p:spPr>
        <p:txBody>
          <a:bodyPr/>
          <a:lstStyle>
            <a:lvl1pPr>
              <a:defRPr>
                <a:solidFill>
                  <a:schemeClr val="accent6"/>
                </a:solidFill>
                <a:latin typeface="Calibri" charset="0"/>
                <a:ea typeface="Calibri" charset="0"/>
                <a:cs typeface="Calibri" charset="0"/>
              </a:defRPr>
            </a:lvl1pPr>
          </a:lstStyle>
          <a:p>
            <a:pPr>
              <a:defRPr/>
            </a:pPr>
            <a:r>
              <a:rPr lang="en-US"/>
              <a:t>RTPC Promotion Guidelines</a:t>
            </a:r>
          </a:p>
        </p:txBody>
      </p:sp>
      <p:sp>
        <p:nvSpPr>
          <p:cNvPr id="5" name="Rectangle 6"/>
          <p:cNvSpPr>
            <a:spLocks noGrp="1" noChangeArrowheads="1"/>
          </p:cNvSpPr>
          <p:nvPr>
            <p:ph type="sldNum" sz="quarter" idx="11"/>
          </p:nvPr>
        </p:nvSpPr>
        <p:spPr>
          <a:ln/>
        </p:spPr>
        <p:txBody>
          <a:bodyPr/>
          <a:lstStyle>
            <a:lvl1pPr>
              <a:defRPr>
                <a:solidFill>
                  <a:schemeClr val="accent6"/>
                </a:solidFill>
                <a:latin typeface="Calibri" charset="0"/>
                <a:ea typeface="Calibri" charset="0"/>
                <a:cs typeface="Calibri" charset="0"/>
              </a:defRPr>
            </a:lvl1pPr>
          </a:lstStyle>
          <a:p>
            <a:pPr>
              <a:defRPr/>
            </a:pPr>
            <a:fld id="{2AEFA1E4-B8AE-CC49-9589-CCB9019A34AB}" type="slidenum">
              <a:rPr lang="en-US" altLang="en-US" smtClean="0"/>
              <a:pPr>
                <a:defRPr/>
              </a:pPr>
              <a:t>‹#›</a:t>
            </a:fld>
            <a:endParaRPr lang="en-US" altLang="en-US"/>
          </a:p>
        </p:txBody>
      </p:sp>
      <p:sp>
        <p:nvSpPr>
          <p:cNvPr id="6" name="Rectangle 14"/>
          <p:cNvSpPr>
            <a:spLocks noGrp="1" noChangeArrowheads="1"/>
          </p:cNvSpPr>
          <p:nvPr>
            <p:ph type="title"/>
          </p:nvPr>
        </p:nvSpPr>
        <p:spPr bwMode="auto">
          <a:xfrm>
            <a:off x="2286000" y="76200"/>
            <a:ext cx="662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cSld name="1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1"/>
                </a:solidFill>
                <a:latin typeface="Calibri" charset="0"/>
                <a:ea typeface="Calibri" charset="0"/>
                <a:cs typeface="Calibri" charset="0"/>
              </a:defRPr>
            </a:lvl1pPr>
            <a:lvl2pPr>
              <a:defRPr>
                <a:solidFill>
                  <a:schemeClr val="tx1"/>
                </a:solidFill>
                <a:latin typeface="Calibri" charset="0"/>
                <a:ea typeface="Calibri" charset="0"/>
                <a:cs typeface="Calibri" charset="0"/>
              </a:defRPr>
            </a:lvl2pPr>
            <a:lvl3pPr>
              <a:defRPr>
                <a:solidFill>
                  <a:schemeClr val="tx1"/>
                </a:solidFill>
                <a:latin typeface="Calibri" charset="0"/>
                <a:ea typeface="Calibri" charset="0"/>
                <a:cs typeface="Calibri" charset="0"/>
              </a:defRPr>
            </a:lvl3pPr>
            <a:lvl4pPr>
              <a:defRPr>
                <a:solidFill>
                  <a:schemeClr val="tx1"/>
                </a:solidFill>
                <a:latin typeface="Calibri" charset="0"/>
                <a:ea typeface="Calibri" charset="0"/>
                <a:cs typeface="Calibri" charset="0"/>
              </a:defRPr>
            </a:lvl4pPr>
            <a:lvl5pPr>
              <a:defRPr>
                <a:solidFill>
                  <a:schemeClr val="tx1"/>
                </a:solidFill>
                <a:latin typeface="Calibri" charset="0"/>
                <a:ea typeface="Calibri" charset="0"/>
                <a:cs typeface="Calibri"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ftr" sz="quarter" idx="10"/>
          </p:nvPr>
        </p:nvSpPr>
        <p:spPr>
          <a:ln/>
        </p:spPr>
        <p:txBody>
          <a:bodyPr/>
          <a:lstStyle>
            <a:lvl1pPr>
              <a:defRPr>
                <a:solidFill>
                  <a:schemeClr val="accent6"/>
                </a:solidFill>
                <a:latin typeface="Calibri" charset="0"/>
                <a:ea typeface="Calibri" charset="0"/>
                <a:cs typeface="Calibri" charset="0"/>
              </a:defRPr>
            </a:lvl1pPr>
          </a:lstStyle>
          <a:p>
            <a:pPr>
              <a:defRPr/>
            </a:pPr>
            <a:r>
              <a:rPr lang="en-US"/>
              <a:t>RTPC Promotion Guidelines</a:t>
            </a:r>
          </a:p>
        </p:txBody>
      </p:sp>
      <p:sp>
        <p:nvSpPr>
          <p:cNvPr id="5" name="Rectangle 6"/>
          <p:cNvSpPr>
            <a:spLocks noGrp="1" noChangeArrowheads="1"/>
          </p:cNvSpPr>
          <p:nvPr>
            <p:ph type="sldNum" sz="quarter" idx="11"/>
          </p:nvPr>
        </p:nvSpPr>
        <p:spPr>
          <a:ln/>
        </p:spPr>
        <p:txBody>
          <a:bodyPr/>
          <a:lstStyle>
            <a:lvl1pPr>
              <a:defRPr>
                <a:solidFill>
                  <a:schemeClr val="accent6"/>
                </a:solidFill>
                <a:latin typeface="Calibri" charset="0"/>
                <a:ea typeface="Calibri" charset="0"/>
                <a:cs typeface="Calibri" charset="0"/>
              </a:defRPr>
            </a:lvl1pPr>
          </a:lstStyle>
          <a:p>
            <a:pPr>
              <a:defRPr/>
            </a:pPr>
            <a:fld id="{2AEFA1E4-B8AE-CC49-9589-CCB9019A34AB}" type="slidenum">
              <a:rPr lang="en-US" altLang="en-US" smtClean="0"/>
              <a:pPr>
                <a:defRPr/>
              </a:pPr>
              <a:t>‹#›</a:t>
            </a:fld>
            <a:endParaRPr lang="en-US" altLang="en-US"/>
          </a:p>
        </p:txBody>
      </p:sp>
      <p:sp>
        <p:nvSpPr>
          <p:cNvPr id="6" name="Rectangle 14"/>
          <p:cNvSpPr>
            <a:spLocks noGrp="1" noChangeArrowheads="1"/>
          </p:cNvSpPr>
          <p:nvPr>
            <p:ph type="title"/>
          </p:nvPr>
        </p:nvSpPr>
        <p:spPr bwMode="auto">
          <a:xfrm>
            <a:off x="2286000" y="76200"/>
            <a:ext cx="662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1"/>
                </a:solidFill>
                <a:latin typeface="Calibri" charset="0"/>
                <a:ea typeface="Calibri" charset="0"/>
                <a:cs typeface="Calibri" charset="0"/>
              </a:defRPr>
            </a:lvl1pPr>
            <a:lvl2pPr>
              <a:defRPr>
                <a:solidFill>
                  <a:schemeClr val="tx1"/>
                </a:solidFill>
                <a:latin typeface="Calibri" charset="0"/>
                <a:ea typeface="Calibri" charset="0"/>
                <a:cs typeface="Calibri" charset="0"/>
              </a:defRPr>
            </a:lvl2pPr>
            <a:lvl3pPr>
              <a:defRPr>
                <a:solidFill>
                  <a:schemeClr val="tx1"/>
                </a:solidFill>
                <a:latin typeface="Calibri" charset="0"/>
                <a:ea typeface="Calibri" charset="0"/>
                <a:cs typeface="Calibri" charset="0"/>
              </a:defRPr>
            </a:lvl3pPr>
            <a:lvl4pPr>
              <a:defRPr>
                <a:solidFill>
                  <a:schemeClr val="tx1"/>
                </a:solidFill>
                <a:latin typeface="Calibri" charset="0"/>
                <a:ea typeface="Calibri" charset="0"/>
                <a:cs typeface="Calibri" charset="0"/>
              </a:defRPr>
            </a:lvl4pPr>
            <a:lvl5pPr>
              <a:defRPr>
                <a:solidFill>
                  <a:schemeClr val="tx1"/>
                </a:solidFill>
                <a:latin typeface="Calibri" charset="0"/>
                <a:ea typeface="Calibri" charset="0"/>
                <a:cs typeface="Calibri"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ftr" sz="quarter" idx="10"/>
          </p:nvPr>
        </p:nvSpPr>
        <p:spPr>
          <a:ln/>
        </p:spPr>
        <p:txBody>
          <a:bodyPr/>
          <a:lstStyle>
            <a:lvl1pPr>
              <a:defRPr>
                <a:solidFill>
                  <a:schemeClr val="accent6"/>
                </a:solidFill>
                <a:latin typeface="Calibri" charset="0"/>
                <a:ea typeface="Calibri" charset="0"/>
                <a:cs typeface="Calibri" charset="0"/>
              </a:defRPr>
            </a:lvl1pPr>
          </a:lstStyle>
          <a:p>
            <a:pPr>
              <a:defRPr/>
            </a:pPr>
            <a:r>
              <a:rPr lang="en-US"/>
              <a:t>RTPC Promotion Guidelines</a:t>
            </a:r>
          </a:p>
        </p:txBody>
      </p:sp>
      <p:sp>
        <p:nvSpPr>
          <p:cNvPr id="5" name="Rectangle 6"/>
          <p:cNvSpPr>
            <a:spLocks noGrp="1" noChangeArrowheads="1"/>
          </p:cNvSpPr>
          <p:nvPr>
            <p:ph type="sldNum" sz="quarter" idx="11"/>
          </p:nvPr>
        </p:nvSpPr>
        <p:spPr>
          <a:ln/>
        </p:spPr>
        <p:txBody>
          <a:bodyPr/>
          <a:lstStyle>
            <a:lvl1pPr>
              <a:defRPr>
                <a:solidFill>
                  <a:schemeClr val="accent6"/>
                </a:solidFill>
                <a:latin typeface="Calibri" charset="0"/>
                <a:ea typeface="Calibri" charset="0"/>
                <a:cs typeface="Calibri" charset="0"/>
              </a:defRPr>
            </a:lvl1pPr>
          </a:lstStyle>
          <a:p>
            <a:pPr>
              <a:defRPr/>
            </a:pPr>
            <a:fld id="{2AEFA1E4-B8AE-CC49-9589-CCB9019A34AB}" type="slidenum">
              <a:rPr lang="en-US" altLang="en-US" smtClean="0"/>
              <a:pPr>
                <a:defRPr/>
              </a:pPr>
              <a:t>‹#›</a:t>
            </a:fld>
            <a:endParaRPr lang="en-US" altLang="en-US"/>
          </a:p>
        </p:txBody>
      </p:sp>
      <p:sp>
        <p:nvSpPr>
          <p:cNvPr id="6" name="Rectangle 14"/>
          <p:cNvSpPr>
            <a:spLocks noGrp="1" noChangeArrowheads="1"/>
          </p:cNvSpPr>
          <p:nvPr>
            <p:ph type="title"/>
          </p:nvPr>
        </p:nvSpPr>
        <p:spPr bwMode="auto">
          <a:xfrm>
            <a:off x="2286000" y="76200"/>
            <a:ext cx="662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Calibri" charset="0"/>
                <a:ea typeface="Calibri" charset="0"/>
                <a:cs typeface="Calibri"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alibri" charset="0"/>
                <a:ea typeface="Calibri" charset="0"/>
                <a:cs typeface="Calibri" charset="0"/>
              </a:defRPr>
            </a:lvl1pPr>
            <a:lvl2pPr>
              <a:defRPr sz="2000">
                <a:latin typeface="Calibri" charset="0"/>
                <a:ea typeface="Calibri" charset="0"/>
                <a:cs typeface="Calibri" charset="0"/>
              </a:defRPr>
            </a:lvl2pPr>
            <a:lvl3pPr>
              <a:defRPr sz="1800">
                <a:latin typeface="Calibri" charset="0"/>
                <a:ea typeface="Calibri" charset="0"/>
                <a:cs typeface="Calibri" charset="0"/>
              </a:defRPr>
            </a:lvl3pPr>
            <a:lvl4pPr>
              <a:defRPr sz="1600">
                <a:latin typeface="Calibri" charset="0"/>
                <a:ea typeface="Calibri" charset="0"/>
                <a:cs typeface="Calibri" charset="0"/>
              </a:defRPr>
            </a:lvl4pPr>
            <a:lvl5pPr>
              <a:defRPr sz="1600">
                <a:latin typeface="Calibri" charset="0"/>
                <a:ea typeface="Calibri" charset="0"/>
                <a:cs typeface="Calibri"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Calibri" charset="0"/>
                <a:ea typeface="Calibri" charset="0"/>
                <a:cs typeface="Calibri"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alibri" charset="0"/>
                <a:ea typeface="Calibri" charset="0"/>
                <a:cs typeface="Calibri" charset="0"/>
              </a:defRPr>
            </a:lvl1pPr>
            <a:lvl2pPr>
              <a:defRPr sz="2000">
                <a:latin typeface="Calibri" charset="0"/>
                <a:ea typeface="Calibri" charset="0"/>
                <a:cs typeface="Calibri" charset="0"/>
              </a:defRPr>
            </a:lvl2pPr>
            <a:lvl3pPr>
              <a:defRPr sz="1800">
                <a:latin typeface="Calibri" charset="0"/>
                <a:ea typeface="Calibri" charset="0"/>
                <a:cs typeface="Calibri" charset="0"/>
              </a:defRPr>
            </a:lvl3pPr>
            <a:lvl4pPr>
              <a:defRPr sz="1600">
                <a:latin typeface="Calibri" charset="0"/>
                <a:ea typeface="Calibri" charset="0"/>
                <a:cs typeface="Calibri" charset="0"/>
              </a:defRPr>
            </a:lvl4pPr>
            <a:lvl5pPr>
              <a:defRPr sz="1600">
                <a:latin typeface="Calibri" charset="0"/>
                <a:ea typeface="Calibri" charset="0"/>
                <a:cs typeface="Calibri"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ftr" sz="quarter" idx="10"/>
          </p:nvPr>
        </p:nvSpPr>
        <p:spPr>
          <a:ln/>
        </p:spPr>
        <p:txBody>
          <a:bodyPr/>
          <a:lstStyle>
            <a:lvl1pPr>
              <a:defRPr>
                <a:latin typeface="Calibri" charset="0"/>
                <a:ea typeface="Calibri" charset="0"/>
                <a:cs typeface="Calibri" charset="0"/>
              </a:defRPr>
            </a:lvl1pPr>
          </a:lstStyle>
          <a:p>
            <a:pPr>
              <a:defRPr/>
            </a:pPr>
            <a:r>
              <a:rPr lang="en-US"/>
              <a:t>RTPC Promotion Guidelines</a:t>
            </a:r>
          </a:p>
        </p:txBody>
      </p:sp>
      <p:sp>
        <p:nvSpPr>
          <p:cNvPr id="8" name="Rectangle 3"/>
          <p:cNvSpPr>
            <a:spLocks noGrp="1" noChangeArrowheads="1"/>
          </p:cNvSpPr>
          <p:nvPr>
            <p:ph type="sldNum" sz="quarter" idx="11"/>
          </p:nvPr>
        </p:nvSpPr>
        <p:spPr>
          <a:ln/>
        </p:spPr>
        <p:txBody>
          <a:bodyPr/>
          <a:lstStyle>
            <a:lvl1pPr>
              <a:defRPr>
                <a:latin typeface="Calibri" charset="0"/>
                <a:ea typeface="Calibri" charset="0"/>
                <a:cs typeface="Calibri" charset="0"/>
              </a:defRPr>
            </a:lvl1pPr>
          </a:lstStyle>
          <a:p>
            <a:pPr>
              <a:defRPr/>
            </a:pPr>
            <a:fld id="{9A407E92-18DB-2840-BB39-25DBEFBAE3E9}" type="slidenum">
              <a:rPr lang="en-US" altLang="en-US" smtClean="0"/>
              <a:pPr>
                <a:defRPr/>
              </a:pPr>
              <a:t>‹#›</a:t>
            </a:fld>
            <a:endParaRPr lang="en-US" altLang="en-US"/>
          </a:p>
        </p:txBody>
      </p:sp>
      <p:sp>
        <p:nvSpPr>
          <p:cNvPr id="10" name="Rectangle 14"/>
          <p:cNvSpPr>
            <a:spLocks noGrp="1" noChangeArrowheads="1"/>
          </p:cNvSpPr>
          <p:nvPr>
            <p:ph type="title"/>
          </p:nvPr>
        </p:nvSpPr>
        <p:spPr bwMode="auto">
          <a:xfrm>
            <a:off x="2286000" y="76200"/>
            <a:ext cx="662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cSld name="1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1"/>
                </a:solidFill>
                <a:latin typeface="Calibri" charset="0"/>
                <a:ea typeface="Calibri" charset="0"/>
                <a:cs typeface="Calibri" charset="0"/>
              </a:defRPr>
            </a:lvl1pPr>
            <a:lvl2pPr>
              <a:defRPr>
                <a:solidFill>
                  <a:schemeClr val="tx1"/>
                </a:solidFill>
                <a:latin typeface="Calibri" charset="0"/>
                <a:ea typeface="Calibri" charset="0"/>
                <a:cs typeface="Calibri" charset="0"/>
              </a:defRPr>
            </a:lvl2pPr>
            <a:lvl3pPr>
              <a:defRPr>
                <a:solidFill>
                  <a:schemeClr val="tx1"/>
                </a:solidFill>
                <a:latin typeface="Calibri" charset="0"/>
                <a:ea typeface="Calibri" charset="0"/>
                <a:cs typeface="Calibri" charset="0"/>
              </a:defRPr>
            </a:lvl3pPr>
            <a:lvl4pPr>
              <a:defRPr>
                <a:solidFill>
                  <a:schemeClr val="tx1"/>
                </a:solidFill>
                <a:latin typeface="Calibri" charset="0"/>
                <a:ea typeface="Calibri" charset="0"/>
                <a:cs typeface="Calibri" charset="0"/>
              </a:defRPr>
            </a:lvl4pPr>
            <a:lvl5pPr>
              <a:defRPr>
                <a:solidFill>
                  <a:schemeClr val="tx1"/>
                </a:solidFill>
                <a:latin typeface="Calibri" charset="0"/>
                <a:ea typeface="Calibri" charset="0"/>
                <a:cs typeface="Calibri"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ftr" sz="quarter" idx="10"/>
          </p:nvPr>
        </p:nvSpPr>
        <p:spPr>
          <a:ln/>
        </p:spPr>
        <p:txBody>
          <a:bodyPr/>
          <a:lstStyle>
            <a:lvl1pPr>
              <a:defRPr>
                <a:solidFill>
                  <a:schemeClr val="accent6"/>
                </a:solidFill>
                <a:latin typeface="Calibri" charset="0"/>
                <a:ea typeface="Calibri" charset="0"/>
                <a:cs typeface="Calibri" charset="0"/>
              </a:defRPr>
            </a:lvl1pPr>
          </a:lstStyle>
          <a:p>
            <a:pPr>
              <a:defRPr/>
            </a:pPr>
            <a:r>
              <a:rPr lang="en-US"/>
              <a:t>RTPC Promotion Guidelines</a:t>
            </a:r>
          </a:p>
        </p:txBody>
      </p:sp>
      <p:sp>
        <p:nvSpPr>
          <p:cNvPr id="5" name="Rectangle 6"/>
          <p:cNvSpPr>
            <a:spLocks noGrp="1" noChangeArrowheads="1"/>
          </p:cNvSpPr>
          <p:nvPr>
            <p:ph type="sldNum" sz="quarter" idx="11"/>
          </p:nvPr>
        </p:nvSpPr>
        <p:spPr>
          <a:ln/>
        </p:spPr>
        <p:txBody>
          <a:bodyPr/>
          <a:lstStyle>
            <a:lvl1pPr>
              <a:defRPr>
                <a:solidFill>
                  <a:schemeClr val="accent6"/>
                </a:solidFill>
                <a:latin typeface="Calibri" charset="0"/>
                <a:ea typeface="Calibri" charset="0"/>
                <a:cs typeface="Calibri" charset="0"/>
              </a:defRPr>
            </a:lvl1pPr>
          </a:lstStyle>
          <a:p>
            <a:pPr>
              <a:defRPr/>
            </a:pPr>
            <a:fld id="{2AEFA1E4-B8AE-CC49-9589-CCB9019A34AB}" type="slidenum">
              <a:rPr lang="en-US" altLang="en-US" smtClean="0"/>
              <a:pPr>
                <a:defRPr/>
              </a:pPr>
              <a:t>‹#›</a:t>
            </a:fld>
            <a:endParaRPr lang="en-US" altLang="en-US"/>
          </a:p>
        </p:txBody>
      </p:sp>
      <p:sp>
        <p:nvSpPr>
          <p:cNvPr id="6" name="Rectangle 14"/>
          <p:cNvSpPr>
            <a:spLocks noGrp="1" noChangeArrowheads="1"/>
          </p:cNvSpPr>
          <p:nvPr>
            <p:ph type="title"/>
          </p:nvPr>
        </p:nvSpPr>
        <p:spPr bwMode="auto">
          <a:xfrm>
            <a:off x="2286000" y="76200"/>
            <a:ext cx="662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cSld name="1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1"/>
                </a:solidFill>
                <a:latin typeface="Calibri" charset="0"/>
                <a:ea typeface="Calibri" charset="0"/>
                <a:cs typeface="Calibri" charset="0"/>
              </a:defRPr>
            </a:lvl1pPr>
            <a:lvl2pPr>
              <a:defRPr>
                <a:solidFill>
                  <a:schemeClr val="tx1"/>
                </a:solidFill>
                <a:latin typeface="Calibri" charset="0"/>
                <a:ea typeface="Calibri" charset="0"/>
                <a:cs typeface="Calibri" charset="0"/>
              </a:defRPr>
            </a:lvl2pPr>
            <a:lvl3pPr>
              <a:defRPr>
                <a:solidFill>
                  <a:schemeClr val="tx1"/>
                </a:solidFill>
                <a:latin typeface="Calibri" charset="0"/>
                <a:ea typeface="Calibri" charset="0"/>
                <a:cs typeface="Calibri" charset="0"/>
              </a:defRPr>
            </a:lvl3pPr>
            <a:lvl4pPr>
              <a:defRPr>
                <a:solidFill>
                  <a:schemeClr val="tx1"/>
                </a:solidFill>
                <a:latin typeface="Calibri" charset="0"/>
                <a:ea typeface="Calibri" charset="0"/>
                <a:cs typeface="Calibri" charset="0"/>
              </a:defRPr>
            </a:lvl4pPr>
            <a:lvl5pPr>
              <a:defRPr>
                <a:solidFill>
                  <a:schemeClr val="tx1"/>
                </a:solidFill>
                <a:latin typeface="Calibri" charset="0"/>
                <a:ea typeface="Calibri" charset="0"/>
                <a:cs typeface="Calibri"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ftr" sz="quarter" idx="10"/>
          </p:nvPr>
        </p:nvSpPr>
        <p:spPr>
          <a:ln/>
        </p:spPr>
        <p:txBody>
          <a:bodyPr/>
          <a:lstStyle>
            <a:lvl1pPr>
              <a:defRPr>
                <a:solidFill>
                  <a:schemeClr val="accent6"/>
                </a:solidFill>
                <a:latin typeface="Calibri" charset="0"/>
                <a:ea typeface="Calibri" charset="0"/>
                <a:cs typeface="Calibri" charset="0"/>
              </a:defRPr>
            </a:lvl1pPr>
          </a:lstStyle>
          <a:p>
            <a:pPr>
              <a:defRPr/>
            </a:pPr>
            <a:r>
              <a:rPr lang="en-US"/>
              <a:t>RTPC Promotion Guidelines</a:t>
            </a:r>
          </a:p>
        </p:txBody>
      </p:sp>
      <p:sp>
        <p:nvSpPr>
          <p:cNvPr id="5" name="Rectangle 6"/>
          <p:cNvSpPr>
            <a:spLocks noGrp="1" noChangeArrowheads="1"/>
          </p:cNvSpPr>
          <p:nvPr>
            <p:ph type="sldNum" sz="quarter" idx="11"/>
          </p:nvPr>
        </p:nvSpPr>
        <p:spPr>
          <a:ln/>
        </p:spPr>
        <p:txBody>
          <a:bodyPr/>
          <a:lstStyle>
            <a:lvl1pPr>
              <a:defRPr>
                <a:solidFill>
                  <a:schemeClr val="accent6"/>
                </a:solidFill>
                <a:latin typeface="Calibri" charset="0"/>
                <a:ea typeface="Calibri" charset="0"/>
                <a:cs typeface="Calibri" charset="0"/>
              </a:defRPr>
            </a:lvl1pPr>
          </a:lstStyle>
          <a:p>
            <a:pPr>
              <a:defRPr/>
            </a:pPr>
            <a:fld id="{2AEFA1E4-B8AE-CC49-9589-CCB9019A34AB}" type="slidenum">
              <a:rPr lang="en-US" altLang="en-US" smtClean="0"/>
              <a:pPr>
                <a:defRPr/>
              </a:pPr>
              <a:t>‹#›</a:t>
            </a:fld>
            <a:endParaRPr lang="en-US" altLang="en-US"/>
          </a:p>
        </p:txBody>
      </p:sp>
      <p:sp>
        <p:nvSpPr>
          <p:cNvPr id="6" name="Rectangle 14"/>
          <p:cNvSpPr>
            <a:spLocks noGrp="1" noChangeArrowheads="1"/>
          </p:cNvSpPr>
          <p:nvPr>
            <p:ph type="title"/>
          </p:nvPr>
        </p:nvSpPr>
        <p:spPr bwMode="auto">
          <a:xfrm>
            <a:off x="2286000" y="76200"/>
            <a:ext cx="662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cSld name="1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1"/>
                </a:solidFill>
                <a:latin typeface="Calibri" charset="0"/>
                <a:ea typeface="Calibri" charset="0"/>
                <a:cs typeface="Calibri" charset="0"/>
              </a:defRPr>
            </a:lvl1pPr>
            <a:lvl2pPr>
              <a:defRPr>
                <a:solidFill>
                  <a:schemeClr val="tx1"/>
                </a:solidFill>
                <a:latin typeface="Calibri" charset="0"/>
                <a:ea typeface="Calibri" charset="0"/>
                <a:cs typeface="Calibri" charset="0"/>
              </a:defRPr>
            </a:lvl2pPr>
            <a:lvl3pPr>
              <a:defRPr>
                <a:solidFill>
                  <a:schemeClr val="tx1"/>
                </a:solidFill>
                <a:latin typeface="Calibri" charset="0"/>
                <a:ea typeface="Calibri" charset="0"/>
                <a:cs typeface="Calibri" charset="0"/>
              </a:defRPr>
            </a:lvl3pPr>
            <a:lvl4pPr>
              <a:defRPr>
                <a:solidFill>
                  <a:schemeClr val="tx1"/>
                </a:solidFill>
                <a:latin typeface="Calibri" charset="0"/>
                <a:ea typeface="Calibri" charset="0"/>
                <a:cs typeface="Calibri" charset="0"/>
              </a:defRPr>
            </a:lvl4pPr>
            <a:lvl5pPr>
              <a:defRPr>
                <a:solidFill>
                  <a:schemeClr val="tx1"/>
                </a:solidFill>
                <a:latin typeface="Calibri" charset="0"/>
                <a:ea typeface="Calibri" charset="0"/>
                <a:cs typeface="Calibri"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ftr" sz="quarter" idx="10"/>
          </p:nvPr>
        </p:nvSpPr>
        <p:spPr>
          <a:ln/>
        </p:spPr>
        <p:txBody>
          <a:bodyPr/>
          <a:lstStyle>
            <a:lvl1pPr>
              <a:defRPr>
                <a:solidFill>
                  <a:schemeClr val="accent6"/>
                </a:solidFill>
                <a:latin typeface="Calibri" charset="0"/>
                <a:ea typeface="Calibri" charset="0"/>
                <a:cs typeface="Calibri" charset="0"/>
              </a:defRPr>
            </a:lvl1pPr>
          </a:lstStyle>
          <a:p>
            <a:pPr>
              <a:defRPr/>
            </a:pPr>
            <a:r>
              <a:rPr lang="en-US"/>
              <a:t>RTPC Promotion Guidelines</a:t>
            </a:r>
          </a:p>
        </p:txBody>
      </p:sp>
      <p:sp>
        <p:nvSpPr>
          <p:cNvPr id="5" name="Rectangle 6"/>
          <p:cNvSpPr>
            <a:spLocks noGrp="1" noChangeArrowheads="1"/>
          </p:cNvSpPr>
          <p:nvPr>
            <p:ph type="sldNum" sz="quarter" idx="11"/>
          </p:nvPr>
        </p:nvSpPr>
        <p:spPr>
          <a:ln/>
        </p:spPr>
        <p:txBody>
          <a:bodyPr/>
          <a:lstStyle>
            <a:lvl1pPr>
              <a:defRPr>
                <a:solidFill>
                  <a:schemeClr val="accent6"/>
                </a:solidFill>
                <a:latin typeface="Calibri" charset="0"/>
                <a:ea typeface="Calibri" charset="0"/>
                <a:cs typeface="Calibri" charset="0"/>
              </a:defRPr>
            </a:lvl1pPr>
          </a:lstStyle>
          <a:p>
            <a:pPr>
              <a:defRPr/>
            </a:pPr>
            <a:fld id="{2AEFA1E4-B8AE-CC49-9589-CCB9019A34AB}" type="slidenum">
              <a:rPr lang="en-US" altLang="en-US" smtClean="0"/>
              <a:pPr>
                <a:defRPr/>
              </a:pPr>
              <a:t>‹#›</a:t>
            </a:fld>
            <a:endParaRPr lang="en-US" altLang="en-US"/>
          </a:p>
        </p:txBody>
      </p:sp>
      <p:sp>
        <p:nvSpPr>
          <p:cNvPr id="6" name="Rectangle 14"/>
          <p:cNvSpPr>
            <a:spLocks noGrp="1" noChangeArrowheads="1"/>
          </p:cNvSpPr>
          <p:nvPr>
            <p:ph type="title"/>
          </p:nvPr>
        </p:nvSpPr>
        <p:spPr bwMode="auto">
          <a:xfrm>
            <a:off x="2286000" y="76200"/>
            <a:ext cx="662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cSld name="1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1"/>
                </a:solidFill>
                <a:latin typeface="Calibri" charset="0"/>
                <a:ea typeface="Calibri" charset="0"/>
                <a:cs typeface="Calibri" charset="0"/>
              </a:defRPr>
            </a:lvl1pPr>
            <a:lvl2pPr>
              <a:defRPr>
                <a:solidFill>
                  <a:schemeClr val="tx1"/>
                </a:solidFill>
                <a:latin typeface="Calibri" charset="0"/>
                <a:ea typeface="Calibri" charset="0"/>
                <a:cs typeface="Calibri" charset="0"/>
              </a:defRPr>
            </a:lvl2pPr>
            <a:lvl3pPr>
              <a:defRPr>
                <a:solidFill>
                  <a:schemeClr val="tx1"/>
                </a:solidFill>
                <a:latin typeface="Calibri" charset="0"/>
                <a:ea typeface="Calibri" charset="0"/>
                <a:cs typeface="Calibri" charset="0"/>
              </a:defRPr>
            </a:lvl3pPr>
            <a:lvl4pPr>
              <a:defRPr>
                <a:solidFill>
                  <a:schemeClr val="tx1"/>
                </a:solidFill>
                <a:latin typeface="Calibri" charset="0"/>
                <a:ea typeface="Calibri" charset="0"/>
                <a:cs typeface="Calibri" charset="0"/>
              </a:defRPr>
            </a:lvl4pPr>
            <a:lvl5pPr>
              <a:defRPr>
                <a:solidFill>
                  <a:schemeClr val="tx1"/>
                </a:solidFill>
                <a:latin typeface="Calibri" charset="0"/>
                <a:ea typeface="Calibri" charset="0"/>
                <a:cs typeface="Calibri"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ftr" sz="quarter" idx="10"/>
          </p:nvPr>
        </p:nvSpPr>
        <p:spPr>
          <a:ln/>
        </p:spPr>
        <p:txBody>
          <a:bodyPr/>
          <a:lstStyle>
            <a:lvl1pPr>
              <a:defRPr>
                <a:solidFill>
                  <a:schemeClr val="accent6"/>
                </a:solidFill>
                <a:latin typeface="Calibri" charset="0"/>
                <a:ea typeface="Calibri" charset="0"/>
                <a:cs typeface="Calibri" charset="0"/>
              </a:defRPr>
            </a:lvl1pPr>
          </a:lstStyle>
          <a:p>
            <a:pPr>
              <a:defRPr/>
            </a:pPr>
            <a:r>
              <a:rPr lang="en-US"/>
              <a:t>RTPC Promotion Guidelines</a:t>
            </a:r>
          </a:p>
        </p:txBody>
      </p:sp>
      <p:sp>
        <p:nvSpPr>
          <p:cNvPr id="5" name="Rectangle 6"/>
          <p:cNvSpPr>
            <a:spLocks noGrp="1" noChangeArrowheads="1"/>
          </p:cNvSpPr>
          <p:nvPr>
            <p:ph type="sldNum" sz="quarter" idx="11"/>
          </p:nvPr>
        </p:nvSpPr>
        <p:spPr>
          <a:ln/>
        </p:spPr>
        <p:txBody>
          <a:bodyPr/>
          <a:lstStyle>
            <a:lvl1pPr>
              <a:defRPr>
                <a:solidFill>
                  <a:schemeClr val="accent6"/>
                </a:solidFill>
                <a:latin typeface="Calibri" charset="0"/>
                <a:ea typeface="Calibri" charset="0"/>
                <a:cs typeface="Calibri" charset="0"/>
              </a:defRPr>
            </a:lvl1pPr>
          </a:lstStyle>
          <a:p>
            <a:pPr>
              <a:defRPr/>
            </a:pPr>
            <a:fld id="{2AEFA1E4-B8AE-CC49-9589-CCB9019A34AB}" type="slidenum">
              <a:rPr lang="en-US" altLang="en-US" smtClean="0"/>
              <a:pPr>
                <a:defRPr/>
              </a:pPr>
              <a:t>‹#›</a:t>
            </a:fld>
            <a:endParaRPr lang="en-US" altLang="en-US"/>
          </a:p>
        </p:txBody>
      </p:sp>
      <p:sp>
        <p:nvSpPr>
          <p:cNvPr id="6" name="Rectangle 14"/>
          <p:cNvSpPr>
            <a:spLocks noGrp="1" noChangeArrowheads="1"/>
          </p:cNvSpPr>
          <p:nvPr>
            <p:ph type="title"/>
          </p:nvPr>
        </p:nvSpPr>
        <p:spPr bwMode="auto">
          <a:xfrm>
            <a:off x="2286000" y="76200"/>
            <a:ext cx="662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cSld name="1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1"/>
                </a:solidFill>
                <a:latin typeface="Calibri" charset="0"/>
                <a:ea typeface="Calibri" charset="0"/>
                <a:cs typeface="Calibri" charset="0"/>
              </a:defRPr>
            </a:lvl1pPr>
            <a:lvl2pPr>
              <a:defRPr>
                <a:solidFill>
                  <a:schemeClr val="tx1"/>
                </a:solidFill>
                <a:latin typeface="Calibri" charset="0"/>
                <a:ea typeface="Calibri" charset="0"/>
                <a:cs typeface="Calibri" charset="0"/>
              </a:defRPr>
            </a:lvl2pPr>
            <a:lvl3pPr>
              <a:defRPr>
                <a:solidFill>
                  <a:schemeClr val="tx1"/>
                </a:solidFill>
                <a:latin typeface="Calibri" charset="0"/>
                <a:ea typeface="Calibri" charset="0"/>
                <a:cs typeface="Calibri" charset="0"/>
              </a:defRPr>
            </a:lvl3pPr>
            <a:lvl4pPr>
              <a:defRPr>
                <a:solidFill>
                  <a:schemeClr val="tx1"/>
                </a:solidFill>
                <a:latin typeface="Calibri" charset="0"/>
                <a:ea typeface="Calibri" charset="0"/>
                <a:cs typeface="Calibri" charset="0"/>
              </a:defRPr>
            </a:lvl4pPr>
            <a:lvl5pPr>
              <a:defRPr>
                <a:solidFill>
                  <a:schemeClr val="tx1"/>
                </a:solidFill>
                <a:latin typeface="Calibri" charset="0"/>
                <a:ea typeface="Calibri" charset="0"/>
                <a:cs typeface="Calibri"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ftr" sz="quarter" idx="10"/>
          </p:nvPr>
        </p:nvSpPr>
        <p:spPr>
          <a:ln/>
        </p:spPr>
        <p:txBody>
          <a:bodyPr/>
          <a:lstStyle>
            <a:lvl1pPr>
              <a:defRPr>
                <a:solidFill>
                  <a:schemeClr val="accent6"/>
                </a:solidFill>
                <a:latin typeface="Calibri" charset="0"/>
                <a:ea typeface="Calibri" charset="0"/>
                <a:cs typeface="Calibri" charset="0"/>
              </a:defRPr>
            </a:lvl1pPr>
          </a:lstStyle>
          <a:p>
            <a:pPr>
              <a:defRPr/>
            </a:pPr>
            <a:r>
              <a:rPr lang="en-US"/>
              <a:t>RTPC Promotion Guidelines</a:t>
            </a:r>
          </a:p>
        </p:txBody>
      </p:sp>
      <p:sp>
        <p:nvSpPr>
          <p:cNvPr id="5" name="Rectangle 6"/>
          <p:cNvSpPr>
            <a:spLocks noGrp="1" noChangeArrowheads="1"/>
          </p:cNvSpPr>
          <p:nvPr>
            <p:ph type="sldNum" sz="quarter" idx="11"/>
          </p:nvPr>
        </p:nvSpPr>
        <p:spPr>
          <a:ln/>
        </p:spPr>
        <p:txBody>
          <a:bodyPr/>
          <a:lstStyle>
            <a:lvl1pPr>
              <a:defRPr>
                <a:solidFill>
                  <a:schemeClr val="accent6"/>
                </a:solidFill>
                <a:latin typeface="Calibri" charset="0"/>
                <a:ea typeface="Calibri" charset="0"/>
                <a:cs typeface="Calibri" charset="0"/>
              </a:defRPr>
            </a:lvl1pPr>
          </a:lstStyle>
          <a:p>
            <a:pPr>
              <a:defRPr/>
            </a:pPr>
            <a:fld id="{2AEFA1E4-B8AE-CC49-9589-CCB9019A34AB}" type="slidenum">
              <a:rPr lang="en-US" altLang="en-US" smtClean="0"/>
              <a:pPr>
                <a:defRPr/>
              </a:pPr>
              <a:t>‹#›</a:t>
            </a:fld>
            <a:endParaRPr lang="en-US" altLang="en-US"/>
          </a:p>
        </p:txBody>
      </p:sp>
      <p:sp>
        <p:nvSpPr>
          <p:cNvPr id="6" name="Rectangle 14"/>
          <p:cNvSpPr>
            <a:spLocks noGrp="1" noChangeArrowheads="1"/>
          </p:cNvSpPr>
          <p:nvPr>
            <p:ph type="title"/>
          </p:nvPr>
        </p:nvSpPr>
        <p:spPr bwMode="auto">
          <a:xfrm>
            <a:off x="2286000" y="76200"/>
            <a:ext cx="662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Rectangle 2"/>
          <p:cNvSpPr>
            <a:spLocks noGrp="1" noChangeArrowheads="1"/>
          </p:cNvSpPr>
          <p:nvPr>
            <p:ph type="ftr" sz="quarter" idx="10"/>
          </p:nvPr>
        </p:nvSpPr>
        <p:spPr>
          <a:ln/>
        </p:spPr>
        <p:txBody>
          <a:bodyPr/>
          <a:lstStyle>
            <a:lvl1pPr>
              <a:defRPr>
                <a:latin typeface="Calibri" charset="0"/>
                <a:ea typeface="Calibri" charset="0"/>
                <a:cs typeface="Calibri" charset="0"/>
              </a:defRPr>
            </a:lvl1pPr>
          </a:lstStyle>
          <a:p>
            <a:pPr>
              <a:defRPr/>
            </a:pPr>
            <a:r>
              <a:rPr lang="en-US"/>
              <a:t>RTPC Promotion Guidelines</a:t>
            </a:r>
          </a:p>
        </p:txBody>
      </p:sp>
      <p:sp>
        <p:nvSpPr>
          <p:cNvPr id="4" name="Rectangle 3"/>
          <p:cNvSpPr>
            <a:spLocks noGrp="1" noChangeArrowheads="1"/>
          </p:cNvSpPr>
          <p:nvPr>
            <p:ph type="sldNum" sz="quarter" idx="11"/>
          </p:nvPr>
        </p:nvSpPr>
        <p:spPr>
          <a:ln/>
        </p:spPr>
        <p:txBody>
          <a:bodyPr/>
          <a:lstStyle>
            <a:lvl1pPr>
              <a:defRPr>
                <a:latin typeface="Calibri" charset="0"/>
                <a:ea typeface="Calibri" charset="0"/>
                <a:cs typeface="Calibri" charset="0"/>
              </a:defRPr>
            </a:lvl1pPr>
          </a:lstStyle>
          <a:p>
            <a:pPr>
              <a:defRPr/>
            </a:pPr>
            <a:fld id="{F68A22AC-C1ED-AD42-9147-439E6F7E28EC}" type="slidenum">
              <a:rPr lang="en-US" altLang="en-US" smtClean="0"/>
              <a:pPr>
                <a:defRPr/>
              </a:pPr>
              <a:t>‹#›</a:t>
            </a:fld>
            <a:endParaRPr lang="en-US" altLang="en-US"/>
          </a:p>
        </p:txBody>
      </p:sp>
      <p:sp>
        <p:nvSpPr>
          <p:cNvPr id="6" name="Rectangle 14"/>
          <p:cNvSpPr>
            <a:spLocks noGrp="1" noChangeArrowheads="1"/>
          </p:cNvSpPr>
          <p:nvPr>
            <p:ph type="title"/>
          </p:nvPr>
        </p:nvSpPr>
        <p:spPr bwMode="auto">
          <a:xfrm>
            <a:off x="2286000" y="76200"/>
            <a:ext cx="662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atin typeface="Calibri" charset="0"/>
                <a:ea typeface="Calibri" charset="0"/>
                <a:cs typeface="Calibri" charset="0"/>
              </a:defRPr>
            </a:lvl1pPr>
          </a:lstStyle>
          <a:p>
            <a:pPr>
              <a:defRPr/>
            </a:pPr>
            <a:r>
              <a:rPr lang="en-US"/>
              <a:t>RTPC Promotion Guidelines</a:t>
            </a:r>
          </a:p>
        </p:txBody>
      </p:sp>
      <p:sp>
        <p:nvSpPr>
          <p:cNvPr id="3" name="Rectangle 3"/>
          <p:cNvSpPr>
            <a:spLocks noGrp="1" noChangeArrowheads="1"/>
          </p:cNvSpPr>
          <p:nvPr>
            <p:ph type="sldNum" sz="quarter" idx="11"/>
          </p:nvPr>
        </p:nvSpPr>
        <p:spPr>
          <a:ln/>
        </p:spPr>
        <p:txBody>
          <a:bodyPr/>
          <a:lstStyle>
            <a:lvl1pPr>
              <a:defRPr>
                <a:latin typeface="Calibri" charset="0"/>
                <a:ea typeface="Calibri" charset="0"/>
                <a:cs typeface="Calibri" charset="0"/>
              </a:defRPr>
            </a:lvl1pPr>
          </a:lstStyle>
          <a:p>
            <a:pPr>
              <a:defRPr/>
            </a:pPr>
            <a:fld id="{2AEFA1E4-B8AE-CC49-9589-CCB9019A34AB}" type="slidenum">
              <a:rPr lang="en-US" altLang="en-US" smtClean="0"/>
              <a:pPr>
                <a:defRPr/>
              </a:pPr>
              <a:t>‹#›</a:t>
            </a:fld>
            <a:endParaRPr lang="en-US" altLang="en-US"/>
          </a:p>
        </p:txBody>
      </p:sp>
      <p:sp>
        <p:nvSpPr>
          <p:cNvPr id="5" name="Rectangle 14"/>
          <p:cNvSpPr>
            <a:spLocks noGrp="1" noChangeArrowheads="1"/>
          </p:cNvSpPr>
          <p:nvPr>
            <p:ph type="title"/>
          </p:nvPr>
        </p:nvSpPr>
        <p:spPr bwMode="auto">
          <a:xfrm>
            <a:off x="2286000" y="76200"/>
            <a:ext cx="662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73050"/>
            <a:ext cx="5111750" cy="5853113"/>
          </a:xfrm>
        </p:spPr>
        <p:txBody>
          <a:bodyPr/>
          <a:lstStyle>
            <a:lvl1pPr>
              <a:defRPr sz="3200">
                <a:latin typeface="Calibri" charset="0"/>
                <a:ea typeface="Calibri" charset="0"/>
                <a:cs typeface="Calibri" charset="0"/>
              </a:defRPr>
            </a:lvl1pPr>
            <a:lvl2pPr>
              <a:defRPr sz="2800">
                <a:latin typeface="Calibri" charset="0"/>
                <a:ea typeface="Calibri" charset="0"/>
                <a:cs typeface="Calibri" charset="0"/>
              </a:defRPr>
            </a:lvl2pPr>
            <a:lvl3pPr>
              <a:defRPr sz="2400">
                <a:latin typeface="Calibri" charset="0"/>
                <a:ea typeface="Calibri" charset="0"/>
                <a:cs typeface="Calibri" charset="0"/>
              </a:defRPr>
            </a:lvl3pPr>
            <a:lvl4pPr>
              <a:defRPr sz="2000">
                <a:latin typeface="Calibri" charset="0"/>
                <a:ea typeface="Calibri" charset="0"/>
                <a:cs typeface="Calibri" charset="0"/>
              </a:defRPr>
            </a:lvl4pPr>
            <a:lvl5pPr>
              <a:defRPr sz="2000">
                <a:latin typeface="Calibri" charset="0"/>
                <a:ea typeface="Calibri" charset="0"/>
                <a:cs typeface="Calibri"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charset="0"/>
                <a:ea typeface="Calibri" charset="0"/>
                <a:cs typeface="Calibri"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atin typeface="Calibri" charset="0"/>
                <a:ea typeface="Calibri" charset="0"/>
                <a:cs typeface="Calibri" charset="0"/>
              </a:defRPr>
            </a:lvl1pPr>
          </a:lstStyle>
          <a:p>
            <a:pPr>
              <a:defRPr/>
            </a:pPr>
            <a:r>
              <a:rPr lang="en-US"/>
              <a:t>RTPC Promotion Guidelines</a:t>
            </a:r>
          </a:p>
        </p:txBody>
      </p:sp>
      <p:sp>
        <p:nvSpPr>
          <p:cNvPr id="6" name="Rectangle 3"/>
          <p:cNvSpPr>
            <a:spLocks noGrp="1" noChangeArrowheads="1"/>
          </p:cNvSpPr>
          <p:nvPr>
            <p:ph type="sldNum" sz="quarter" idx="11"/>
          </p:nvPr>
        </p:nvSpPr>
        <p:spPr>
          <a:ln/>
        </p:spPr>
        <p:txBody>
          <a:bodyPr/>
          <a:lstStyle>
            <a:lvl1pPr>
              <a:defRPr>
                <a:latin typeface="Calibri" charset="0"/>
                <a:ea typeface="Calibri" charset="0"/>
                <a:cs typeface="Calibri" charset="0"/>
              </a:defRPr>
            </a:lvl1pPr>
          </a:lstStyle>
          <a:p>
            <a:pPr>
              <a:defRPr/>
            </a:pPr>
            <a:fld id="{3994E2B8-B594-F742-AFB3-52EF981212BB}" type="slidenum">
              <a:rPr lang="en-US" altLang="en-US" smtClean="0"/>
              <a:pPr>
                <a:defRPr/>
              </a:pPr>
              <a:t>‹#›</a:t>
            </a:fld>
            <a:endParaRPr lang="en-US" altLang="en-US"/>
          </a:p>
        </p:txBody>
      </p:sp>
      <p:sp>
        <p:nvSpPr>
          <p:cNvPr id="8" name="Rectangle 14"/>
          <p:cNvSpPr>
            <a:spLocks noGrp="1" noChangeArrowheads="1"/>
          </p:cNvSpPr>
          <p:nvPr>
            <p:ph type="title"/>
          </p:nvPr>
        </p:nvSpPr>
        <p:spPr bwMode="auto">
          <a:xfrm>
            <a:off x="2286000" y="76200"/>
            <a:ext cx="662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charset="0"/>
                <a:ea typeface="Calibri" charset="0"/>
                <a:cs typeface="Calibri" charset="0"/>
              </a:defRPr>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Calibri" charset="0"/>
                <a:ea typeface="Calibri" charset="0"/>
                <a:cs typeface="Calibri"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charset="0"/>
                <a:ea typeface="Calibri" charset="0"/>
                <a:cs typeface="Calibri"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atin typeface="Calibri" charset="0"/>
                <a:ea typeface="Calibri" charset="0"/>
                <a:cs typeface="Calibri" charset="0"/>
              </a:defRPr>
            </a:lvl1pPr>
          </a:lstStyle>
          <a:p>
            <a:pPr>
              <a:defRPr/>
            </a:pPr>
            <a:r>
              <a:rPr lang="en-US"/>
              <a:t>RTPC Promotion Guidelines</a:t>
            </a:r>
          </a:p>
        </p:txBody>
      </p:sp>
      <p:sp>
        <p:nvSpPr>
          <p:cNvPr id="6" name="Rectangle 3"/>
          <p:cNvSpPr>
            <a:spLocks noGrp="1" noChangeArrowheads="1"/>
          </p:cNvSpPr>
          <p:nvPr>
            <p:ph type="sldNum" sz="quarter" idx="11"/>
          </p:nvPr>
        </p:nvSpPr>
        <p:spPr>
          <a:ln/>
        </p:spPr>
        <p:txBody>
          <a:bodyPr/>
          <a:lstStyle>
            <a:lvl1pPr>
              <a:defRPr>
                <a:latin typeface="Calibri" charset="0"/>
                <a:ea typeface="Calibri" charset="0"/>
                <a:cs typeface="Calibri" charset="0"/>
              </a:defRPr>
            </a:lvl1pPr>
          </a:lstStyle>
          <a:p>
            <a:pPr>
              <a:defRPr/>
            </a:pPr>
            <a:fld id="{9AE83381-835C-9E47-A688-A2B45225D2DE}" type="slidenum">
              <a:rPr lang="en-US" altLang="en-US" smtClean="0"/>
              <a:pPr>
                <a:defRPr/>
              </a:pPr>
              <a:t>‹#›</a:t>
            </a:fld>
            <a:endParaRPr lang="en-US" altLang="en-US"/>
          </a:p>
        </p:txBody>
      </p:sp>
      <p:sp>
        <p:nvSpPr>
          <p:cNvPr id="8" name="Rectangle 14"/>
          <p:cNvSpPr txBox="1">
            <a:spLocks noChangeArrowheads="1"/>
          </p:cNvSpPr>
          <p:nvPr/>
        </p:nvSpPr>
        <p:spPr bwMode="auto">
          <a:xfrm>
            <a:off x="2286000" y="76200"/>
            <a:ext cx="662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r" rtl="0" eaLnBrk="1" fontAlgn="base" hangingPunct="1">
              <a:spcBef>
                <a:spcPct val="0"/>
              </a:spcBef>
              <a:spcAft>
                <a:spcPct val="0"/>
              </a:spcAft>
              <a:defRPr sz="4400" i="1">
                <a:solidFill>
                  <a:schemeClr val="bg1"/>
                </a:solidFill>
                <a:latin typeface="Calibri" charset="0"/>
                <a:ea typeface="Calibri" charset="0"/>
                <a:cs typeface="Calibri" charset="0"/>
              </a:defRPr>
            </a:lvl1pPr>
            <a:lvl2pPr algn="l" rtl="0" eaLnBrk="1" fontAlgn="base" hangingPunct="1">
              <a:spcBef>
                <a:spcPct val="0"/>
              </a:spcBef>
              <a:spcAft>
                <a:spcPct val="0"/>
              </a:spcAft>
              <a:defRPr sz="4400" i="1">
                <a:solidFill>
                  <a:schemeClr val="accent2"/>
                </a:solidFill>
                <a:latin typeface="Garamond" charset="0"/>
                <a:ea typeface="ＭＳ Ｐゴシック" charset="0"/>
                <a:cs typeface="ＭＳ Ｐゴシック" charset="0"/>
              </a:defRPr>
            </a:lvl2pPr>
            <a:lvl3pPr algn="l" rtl="0" eaLnBrk="1" fontAlgn="base" hangingPunct="1">
              <a:spcBef>
                <a:spcPct val="0"/>
              </a:spcBef>
              <a:spcAft>
                <a:spcPct val="0"/>
              </a:spcAft>
              <a:defRPr sz="4400" i="1">
                <a:solidFill>
                  <a:schemeClr val="accent2"/>
                </a:solidFill>
                <a:latin typeface="Garamond" charset="0"/>
                <a:ea typeface="ＭＳ Ｐゴシック" charset="0"/>
                <a:cs typeface="ＭＳ Ｐゴシック" charset="0"/>
              </a:defRPr>
            </a:lvl3pPr>
            <a:lvl4pPr algn="l" rtl="0" eaLnBrk="1" fontAlgn="base" hangingPunct="1">
              <a:spcBef>
                <a:spcPct val="0"/>
              </a:spcBef>
              <a:spcAft>
                <a:spcPct val="0"/>
              </a:spcAft>
              <a:defRPr sz="4400" i="1">
                <a:solidFill>
                  <a:schemeClr val="accent2"/>
                </a:solidFill>
                <a:latin typeface="Garamond" charset="0"/>
                <a:ea typeface="ＭＳ Ｐゴシック" charset="0"/>
                <a:cs typeface="ＭＳ Ｐゴシック" charset="0"/>
              </a:defRPr>
            </a:lvl4pPr>
            <a:lvl5pPr algn="l" rtl="0" eaLnBrk="1" fontAlgn="base" hangingPunct="1">
              <a:spcBef>
                <a:spcPct val="0"/>
              </a:spcBef>
              <a:spcAft>
                <a:spcPct val="0"/>
              </a:spcAft>
              <a:defRPr sz="4400" i="1">
                <a:solidFill>
                  <a:schemeClr val="accent2"/>
                </a:solidFill>
                <a:latin typeface="Garamond" charset="0"/>
                <a:ea typeface="ＭＳ Ｐゴシック" charset="0"/>
                <a:cs typeface="ＭＳ Ｐゴシック" charset="0"/>
              </a:defRPr>
            </a:lvl5pPr>
            <a:lvl6pPr marL="457200" algn="l" rtl="0" eaLnBrk="1" fontAlgn="base" hangingPunct="1">
              <a:spcBef>
                <a:spcPct val="0"/>
              </a:spcBef>
              <a:spcAft>
                <a:spcPct val="0"/>
              </a:spcAft>
              <a:defRPr sz="4400" i="1">
                <a:solidFill>
                  <a:schemeClr val="accent2"/>
                </a:solidFill>
                <a:latin typeface="Garamond" charset="0"/>
                <a:ea typeface="ＭＳ Ｐゴシック" charset="0"/>
              </a:defRPr>
            </a:lvl6pPr>
            <a:lvl7pPr marL="914400" algn="l" rtl="0" eaLnBrk="1" fontAlgn="base" hangingPunct="1">
              <a:spcBef>
                <a:spcPct val="0"/>
              </a:spcBef>
              <a:spcAft>
                <a:spcPct val="0"/>
              </a:spcAft>
              <a:defRPr sz="4400" i="1">
                <a:solidFill>
                  <a:schemeClr val="accent2"/>
                </a:solidFill>
                <a:latin typeface="Garamond" charset="0"/>
                <a:ea typeface="ＭＳ Ｐゴシック" charset="0"/>
              </a:defRPr>
            </a:lvl7pPr>
            <a:lvl8pPr marL="1371600" algn="l" rtl="0" eaLnBrk="1" fontAlgn="base" hangingPunct="1">
              <a:spcBef>
                <a:spcPct val="0"/>
              </a:spcBef>
              <a:spcAft>
                <a:spcPct val="0"/>
              </a:spcAft>
              <a:defRPr sz="4400" i="1">
                <a:solidFill>
                  <a:schemeClr val="accent2"/>
                </a:solidFill>
                <a:latin typeface="Garamond" charset="0"/>
                <a:ea typeface="ＭＳ Ｐゴシック" charset="0"/>
              </a:defRPr>
            </a:lvl8pPr>
            <a:lvl9pPr marL="1828800" algn="l" rtl="0" eaLnBrk="1" fontAlgn="base" hangingPunct="1">
              <a:spcBef>
                <a:spcPct val="0"/>
              </a:spcBef>
              <a:spcAft>
                <a:spcPct val="0"/>
              </a:spcAft>
              <a:defRPr sz="4400" i="1">
                <a:solidFill>
                  <a:schemeClr val="accent2"/>
                </a:solidFill>
                <a:latin typeface="Garamond" charset="0"/>
                <a:ea typeface="ＭＳ Ｐゴシック" charset="0"/>
              </a:defRPr>
            </a:lvl9pPr>
          </a:lstStyle>
          <a:p>
            <a:r>
              <a:rPr lang="en-US" altLang="en-US" kern="0"/>
              <a:t>Click to edit Master title</a:t>
            </a:r>
            <a:endParaRPr lang="en-US" altLang="en-US" kern="0" dirty="0"/>
          </a:p>
        </p:txBody>
      </p:sp>
    </p:spTree>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theme" Target="../theme/theme1.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 Type="http://schemas.openxmlformats.org/officeDocument/2006/relationships/slideLayout" Target="../slideLayouts/slideLayout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image" Target="../media/image1.emf"/><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5" name="Group 14"/>
          <p:cNvGrpSpPr/>
          <p:nvPr/>
        </p:nvGrpSpPr>
        <p:grpSpPr>
          <a:xfrm>
            <a:off x="0" y="0"/>
            <a:ext cx="9169398" cy="1078118"/>
            <a:chOff x="0" y="5778500"/>
            <a:chExt cx="9169398" cy="1078118"/>
          </a:xfrm>
        </p:grpSpPr>
        <p:sp>
          <p:nvSpPr>
            <p:cNvPr id="16" name="Rectangle 15"/>
            <p:cNvSpPr/>
            <p:nvPr/>
          </p:nvSpPr>
          <p:spPr>
            <a:xfrm>
              <a:off x="0" y="5803900"/>
              <a:ext cx="9169398" cy="1052718"/>
            </a:xfrm>
            <a:prstGeom prst="rect">
              <a:avLst/>
            </a:prstGeom>
            <a:solidFill>
              <a:schemeClr val="accent2"/>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dirty="0"/>
            </a:p>
          </p:txBody>
        </p:sp>
        <p:sp>
          <p:nvSpPr>
            <p:cNvPr id="17" name="Rectangle 16"/>
            <p:cNvSpPr/>
            <p:nvPr/>
          </p:nvSpPr>
          <p:spPr>
            <a:xfrm flipV="1">
              <a:off x="0" y="5778500"/>
              <a:ext cx="9144000" cy="50800"/>
            </a:xfrm>
            <a:prstGeom prst="rect">
              <a:avLst/>
            </a:prstGeom>
            <a:solidFill>
              <a:schemeClr val="accent1"/>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pic>
          <p:nvPicPr>
            <p:cNvPr id="19" name="Picture 18" descr="Formal_Marshall_GoldOnCard_NoBG.eps"/>
            <p:cNvPicPr>
              <a:picLocks noChangeAspect="1"/>
            </p:cNvPicPr>
            <p:nvPr/>
          </p:nvPicPr>
          <p:blipFill>
            <a:blip r:embed="rId56"/>
            <a:stretch>
              <a:fillRect/>
            </a:stretch>
          </p:blipFill>
          <p:spPr>
            <a:xfrm>
              <a:off x="330229" y="6138496"/>
              <a:ext cx="1841968" cy="433754"/>
            </a:xfrm>
            <a:prstGeom prst="rect">
              <a:avLst/>
            </a:prstGeom>
          </p:spPr>
        </p:pic>
      </p:grpSp>
      <p:sp>
        <p:nvSpPr>
          <p:cNvPr id="1026" name="Rectangle 14"/>
          <p:cNvSpPr>
            <a:spLocks noGrp="1" noChangeArrowheads="1"/>
          </p:cNvSpPr>
          <p:nvPr>
            <p:ph type="title"/>
          </p:nvPr>
        </p:nvSpPr>
        <p:spPr bwMode="auto">
          <a:xfrm>
            <a:off x="2286000" y="76200"/>
            <a:ext cx="662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dirty="0"/>
              <a:t>Click to edit </a:t>
            </a:r>
            <a:r>
              <a:rPr lang="en-US" altLang="en-US"/>
              <a:t>Master title</a:t>
            </a:r>
            <a:endParaRPr lang="en-US" altLang="en-US" dirty="0"/>
          </a:p>
        </p:txBody>
      </p:sp>
      <p:sp>
        <p:nvSpPr>
          <p:cNvPr id="162818" name="Rectangle 2"/>
          <p:cNvSpPr>
            <a:spLocks noGrp="1" noChangeArrowheads="1"/>
          </p:cNvSpPr>
          <p:nvPr>
            <p:ph type="ftr" sz="quarter" idx="3"/>
          </p:nvPr>
        </p:nvSpPr>
        <p:spPr bwMode="auto">
          <a:xfrm>
            <a:off x="533400" y="6248400"/>
            <a:ext cx="2895600" cy="457200"/>
          </a:xfrm>
          <a:prstGeom prst="rect">
            <a:avLst/>
          </a:prstGeom>
          <a:noFill/>
          <a:ln>
            <a:noFill/>
          </a:ln>
          <a:effectLst/>
          <a:extLst>
            <a:ext uri="{FAA26D3D-D897-4be2-8F04-BA451C77F1D7}">
              <ma14:placeholderFlag xmlns="" xmlns:ma14="http://schemas.microsoft.com/office/mac/drawingml/2011/main" val="1"/>
            </a:ex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eaLnBrk="1" hangingPunct="1">
              <a:defRPr sz="1200" i="1">
                <a:solidFill>
                  <a:schemeClr val="accent2"/>
                </a:solidFill>
                <a:latin typeface="+mn-lt"/>
                <a:ea typeface="ＭＳ Ｐゴシック" charset="0"/>
                <a:cs typeface="+mn-cs"/>
              </a:defRPr>
            </a:lvl1pPr>
          </a:lstStyle>
          <a:p>
            <a:pPr>
              <a:defRPr/>
            </a:pPr>
            <a:r>
              <a:rPr lang="en-US"/>
              <a:t>RTPC Promotion Guidelines</a:t>
            </a:r>
          </a:p>
        </p:txBody>
      </p:sp>
      <p:sp>
        <p:nvSpPr>
          <p:cNvPr id="162819"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FAA26D3D-D897-4be2-8F04-BA451C77F1D7}">
              <ma14:placeholderFlag xmlns="" xmlns:ma14="http://schemas.microsoft.com/office/mac/drawingml/2011/main" val="1"/>
            </a:ex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eaLnBrk="1" hangingPunct="1">
              <a:defRPr sz="1200">
                <a:solidFill>
                  <a:schemeClr val="accent2"/>
                </a:solidFill>
                <a:latin typeface="Garamond" charset="0"/>
              </a:defRPr>
            </a:lvl1pPr>
          </a:lstStyle>
          <a:p>
            <a:pPr>
              <a:defRPr/>
            </a:pPr>
            <a:fld id="{2AEFA1E4-B8AE-CC49-9589-CCB9019A34AB}" type="slidenum">
              <a:rPr lang="en-US" altLang="en-US" smtClean="0"/>
              <a:pPr>
                <a:defRPr/>
              </a:pPr>
              <a:t>‹#›</a:t>
            </a:fld>
            <a:endParaRPr lang="en-US" altLang="en-US"/>
          </a:p>
        </p:txBody>
      </p:sp>
      <p:sp>
        <p:nvSpPr>
          <p:cNvPr id="1038" name="Rectangle 15"/>
          <p:cNvSpPr>
            <a:spLocks noGrp="1" noChangeArrowheads="1"/>
          </p:cNvSpPr>
          <p:nvPr>
            <p:ph type="body" idx="1"/>
          </p:nvPr>
        </p:nvSpPr>
        <p:spPr bwMode="auto">
          <a:xfrm>
            <a:off x="457200" y="17526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Tree>
    <p:extLst>
      <p:ext uri="{BB962C8B-B14F-4D97-AF65-F5344CB8AC3E}">
        <p14:creationId xmlns:p14="http://schemas.microsoft.com/office/powerpoint/2010/main" val="645021066"/>
      </p:ext>
    </p:extLst>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 id="2147483805" r:id="rId12"/>
    <p:sldLayoutId id="2147483806" r:id="rId13"/>
    <p:sldLayoutId id="2147483807" r:id="rId14"/>
    <p:sldLayoutId id="2147483808" r:id="rId15"/>
    <p:sldLayoutId id="2147483809" r:id="rId16"/>
    <p:sldLayoutId id="2147483810" r:id="rId17"/>
    <p:sldLayoutId id="2147483811" r:id="rId18"/>
    <p:sldLayoutId id="2147483812" r:id="rId19"/>
    <p:sldLayoutId id="2147483813" r:id="rId20"/>
    <p:sldLayoutId id="2147483814" r:id="rId21"/>
    <p:sldLayoutId id="2147483815" r:id="rId22"/>
    <p:sldLayoutId id="2147483816" r:id="rId23"/>
    <p:sldLayoutId id="2147483817" r:id="rId24"/>
    <p:sldLayoutId id="2147483818" r:id="rId25"/>
    <p:sldLayoutId id="2147483819" r:id="rId26"/>
    <p:sldLayoutId id="2147483820" r:id="rId27"/>
    <p:sldLayoutId id="2147483821" r:id="rId28"/>
    <p:sldLayoutId id="2147483822" r:id="rId29"/>
    <p:sldLayoutId id="2147483823" r:id="rId30"/>
    <p:sldLayoutId id="2147483824" r:id="rId31"/>
    <p:sldLayoutId id="2147483825" r:id="rId32"/>
    <p:sldLayoutId id="2147483826" r:id="rId33"/>
    <p:sldLayoutId id="2147483827" r:id="rId34"/>
    <p:sldLayoutId id="2147483828" r:id="rId35"/>
    <p:sldLayoutId id="2147483829" r:id="rId36"/>
    <p:sldLayoutId id="2147483830" r:id="rId37"/>
    <p:sldLayoutId id="2147483831" r:id="rId38"/>
    <p:sldLayoutId id="2147483832" r:id="rId39"/>
    <p:sldLayoutId id="2147483833" r:id="rId40"/>
    <p:sldLayoutId id="2147483834" r:id="rId41"/>
    <p:sldLayoutId id="2147483835" r:id="rId42"/>
    <p:sldLayoutId id="2147483836" r:id="rId43"/>
    <p:sldLayoutId id="2147483837" r:id="rId44"/>
    <p:sldLayoutId id="2147483838" r:id="rId45"/>
    <p:sldLayoutId id="2147483839" r:id="rId46"/>
    <p:sldLayoutId id="2147483840" r:id="rId47"/>
    <p:sldLayoutId id="2147483841" r:id="rId48"/>
    <p:sldLayoutId id="2147483842" r:id="rId49"/>
    <p:sldLayoutId id="2147483843" r:id="rId50"/>
    <p:sldLayoutId id="2147483844" r:id="rId51"/>
    <p:sldLayoutId id="2147483845" r:id="rId52"/>
    <p:sldLayoutId id="2147483846" r:id="rId53"/>
    <p:sldLayoutId id="2147483847" r:id="rId54"/>
  </p:sldLayoutIdLst>
  <p:hf hdr="0" dt="0"/>
  <p:txStyles>
    <p:titleStyle>
      <a:lvl1pPr algn="r" rtl="0" eaLnBrk="1" fontAlgn="base" hangingPunct="1">
        <a:spcBef>
          <a:spcPct val="0"/>
        </a:spcBef>
        <a:spcAft>
          <a:spcPct val="0"/>
        </a:spcAft>
        <a:defRPr sz="4400" i="1">
          <a:solidFill>
            <a:schemeClr val="bg1"/>
          </a:solidFill>
          <a:latin typeface="Calibri" charset="0"/>
          <a:ea typeface="Calibri" charset="0"/>
          <a:cs typeface="Calibri" charset="0"/>
        </a:defRPr>
      </a:lvl1pPr>
      <a:lvl2pPr algn="l" rtl="0" eaLnBrk="1" fontAlgn="base" hangingPunct="1">
        <a:spcBef>
          <a:spcPct val="0"/>
        </a:spcBef>
        <a:spcAft>
          <a:spcPct val="0"/>
        </a:spcAft>
        <a:defRPr sz="4400" i="1">
          <a:solidFill>
            <a:schemeClr val="accent2"/>
          </a:solidFill>
          <a:latin typeface="Garamond" charset="0"/>
          <a:ea typeface="ＭＳ Ｐゴシック" charset="0"/>
          <a:cs typeface="ＭＳ Ｐゴシック" charset="0"/>
        </a:defRPr>
      </a:lvl2pPr>
      <a:lvl3pPr algn="l" rtl="0" eaLnBrk="1" fontAlgn="base" hangingPunct="1">
        <a:spcBef>
          <a:spcPct val="0"/>
        </a:spcBef>
        <a:spcAft>
          <a:spcPct val="0"/>
        </a:spcAft>
        <a:defRPr sz="4400" i="1">
          <a:solidFill>
            <a:schemeClr val="accent2"/>
          </a:solidFill>
          <a:latin typeface="Garamond" charset="0"/>
          <a:ea typeface="ＭＳ Ｐゴシック" charset="0"/>
          <a:cs typeface="ＭＳ Ｐゴシック" charset="0"/>
        </a:defRPr>
      </a:lvl3pPr>
      <a:lvl4pPr algn="l" rtl="0" eaLnBrk="1" fontAlgn="base" hangingPunct="1">
        <a:spcBef>
          <a:spcPct val="0"/>
        </a:spcBef>
        <a:spcAft>
          <a:spcPct val="0"/>
        </a:spcAft>
        <a:defRPr sz="4400" i="1">
          <a:solidFill>
            <a:schemeClr val="accent2"/>
          </a:solidFill>
          <a:latin typeface="Garamond" charset="0"/>
          <a:ea typeface="ＭＳ Ｐゴシック" charset="0"/>
          <a:cs typeface="ＭＳ Ｐゴシック" charset="0"/>
        </a:defRPr>
      </a:lvl4pPr>
      <a:lvl5pPr algn="l" rtl="0" eaLnBrk="1" fontAlgn="base" hangingPunct="1">
        <a:spcBef>
          <a:spcPct val="0"/>
        </a:spcBef>
        <a:spcAft>
          <a:spcPct val="0"/>
        </a:spcAft>
        <a:defRPr sz="4400" i="1">
          <a:solidFill>
            <a:schemeClr val="accent2"/>
          </a:solidFill>
          <a:latin typeface="Garamond" charset="0"/>
          <a:ea typeface="ＭＳ Ｐゴシック" charset="0"/>
          <a:cs typeface="ＭＳ Ｐゴシック" charset="0"/>
        </a:defRPr>
      </a:lvl5pPr>
      <a:lvl6pPr marL="457200" algn="l" rtl="0" eaLnBrk="1" fontAlgn="base" hangingPunct="1">
        <a:spcBef>
          <a:spcPct val="0"/>
        </a:spcBef>
        <a:spcAft>
          <a:spcPct val="0"/>
        </a:spcAft>
        <a:defRPr sz="4400" i="1">
          <a:solidFill>
            <a:schemeClr val="accent2"/>
          </a:solidFill>
          <a:latin typeface="Garamond" charset="0"/>
          <a:ea typeface="ＭＳ Ｐゴシック" charset="0"/>
        </a:defRPr>
      </a:lvl6pPr>
      <a:lvl7pPr marL="914400" algn="l" rtl="0" eaLnBrk="1" fontAlgn="base" hangingPunct="1">
        <a:spcBef>
          <a:spcPct val="0"/>
        </a:spcBef>
        <a:spcAft>
          <a:spcPct val="0"/>
        </a:spcAft>
        <a:defRPr sz="4400" i="1">
          <a:solidFill>
            <a:schemeClr val="accent2"/>
          </a:solidFill>
          <a:latin typeface="Garamond" charset="0"/>
          <a:ea typeface="ＭＳ Ｐゴシック" charset="0"/>
        </a:defRPr>
      </a:lvl7pPr>
      <a:lvl8pPr marL="1371600" algn="l" rtl="0" eaLnBrk="1" fontAlgn="base" hangingPunct="1">
        <a:spcBef>
          <a:spcPct val="0"/>
        </a:spcBef>
        <a:spcAft>
          <a:spcPct val="0"/>
        </a:spcAft>
        <a:defRPr sz="4400" i="1">
          <a:solidFill>
            <a:schemeClr val="accent2"/>
          </a:solidFill>
          <a:latin typeface="Garamond" charset="0"/>
          <a:ea typeface="ＭＳ Ｐゴシック" charset="0"/>
        </a:defRPr>
      </a:lvl8pPr>
      <a:lvl9pPr marL="1828800" algn="l" rtl="0" eaLnBrk="1" fontAlgn="base" hangingPunct="1">
        <a:spcBef>
          <a:spcPct val="0"/>
        </a:spcBef>
        <a:spcAft>
          <a:spcPct val="0"/>
        </a:spcAft>
        <a:defRPr sz="4400" i="1">
          <a:solidFill>
            <a:schemeClr val="accent2"/>
          </a:solidFill>
          <a:latin typeface="Garamond" charset="0"/>
          <a:ea typeface="ＭＳ Ｐゴシック" charset="0"/>
        </a:defRPr>
      </a:lvl9pPr>
    </p:titleStyle>
    <p:bodyStyle>
      <a:lvl1pPr marL="342900" indent="-342900" algn="l" rtl="0" eaLnBrk="1" fontAlgn="base" hangingPunct="1">
        <a:spcBef>
          <a:spcPct val="20000"/>
        </a:spcBef>
        <a:spcAft>
          <a:spcPct val="0"/>
        </a:spcAft>
        <a:buClr>
          <a:schemeClr val="bg2"/>
        </a:buClr>
        <a:buSzPct val="75000"/>
        <a:buFont typeface="Wingdings" charset="2"/>
        <a:defRPr sz="3200">
          <a:solidFill>
            <a:schemeClr val="accent2"/>
          </a:solidFill>
          <a:latin typeface="Calibri" charset="0"/>
          <a:ea typeface="Calibri" charset="0"/>
          <a:cs typeface="Calibri" charset="0"/>
        </a:defRPr>
      </a:lvl1pPr>
      <a:lvl2pPr marL="742950" indent="-285750" algn="l" rtl="0" eaLnBrk="1" fontAlgn="base" hangingPunct="1">
        <a:spcBef>
          <a:spcPct val="20000"/>
        </a:spcBef>
        <a:spcAft>
          <a:spcPct val="0"/>
        </a:spcAft>
        <a:buClr>
          <a:schemeClr val="accent2"/>
        </a:buClr>
        <a:buSzPct val="80000"/>
        <a:buFont typeface="Wingdings" charset="2"/>
        <a:buChar char="¨"/>
        <a:defRPr sz="2800">
          <a:solidFill>
            <a:schemeClr val="accent2"/>
          </a:solidFill>
          <a:latin typeface="Calibri" charset="0"/>
          <a:ea typeface="Calibri" charset="0"/>
          <a:cs typeface="Calibri" charset="0"/>
        </a:defRPr>
      </a:lvl2pPr>
      <a:lvl3pPr marL="1143000" indent="-228600" algn="l" rtl="0" eaLnBrk="1" fontAlgn="base" hangingPunct="1">
        <a:spcBef>
          <a:spcPct val="20000"/>
        </a:spcBef>
        <a:spcAft>
          <a:spcPct val="0"/>
        </a:spcAft>
        <a:buClr>
          <a:schemeClr val="bg2"/>
        </a:buClr>
        <a:buSzPct val="65000"/>
        <a:buFont typeface="Wingdings" charset="2"/>
        <a:buChar char="n"/>
        <a:defRPr sz="2400">
          <a:solidFill>
            <a:schemeClr val="accent2"/>
          </a:solidFill>
          <a:latin typeface="Calibri" charset="0"/>
          <a:ea typeface="Calibri" charset="0"/>
          <a:cs typeface="Calibri" charset="0"/>
        </a:defRPr>
      </a:lvl3pPr>
      <a:lvl4pPr marL="1600200" indent="-228600" algn="l" rtl="0" eaLnBrk="1" fontAlgn="base" hangingPunct="1">
        <a:spcBef>
          <a:spcPct val="20000"/>
        </a:spcBef>
        <a:spcAft>
          <a:spcPct val="0"/>
        </a:spcAft>
        <a:buClr>
          <a:schemeClr val="accent2"/>
        </a:buClr>
        <a:buSzPct val="70000"/>
        <a:buFont typeface="Wingdings" charset="2"/>
        <a:buChar char="¨"/>
        <a:defRPr sz="2000">
          <a:solidFill>
            <a:schemeClr val="accent2"/>
          </a:solidFill>
          <a:latin typeface="Calibri" charset="0"/>
          <a:ea typeface="Calibri" charset="0"/>
          <a:cs typeface="Calibri" charset="0"/>
        </a:defRPr>
      </a:lvl4pPr>
      <a:lvl5pPr marL="2057400" indent="-228600" algn="l" rtl="0" eaLnBrk="1" fontAlgn="base" hangingPunct="1">
        <a:spcBef>
          <a:spcPct val="20000"/>
        </a:spcBef>
        <a:spcAft>
          <a:spcPct val="0"/>
        </a:spcAft>
        <a:buClr>
          <a:schemeClr val="bg2"/>
        </a:buClr>
        <a:buFont typeface="Wingdings" charset="2"/>
        <a:buChar char="§"/>
        <a:defRPr sz="2000">
          <a:solidFill>
            <a:schemeClr val="accent2"/>
          </a:solidFill>
          <a:latin typeface="Calibri" charset="0"/>
          <a:ea typeface="Calibri" charset="0"/>
          <a:cs typeface="Calibri" charset="0"/>
        </a:defRPr>
      </a:lvl5pPr>
      <a:lvl6pPr marL="2514600" indent="-228600" algn="l" rtl="0" eaLnBrk="1" fontAlgn="base" hangingPunct="1">
        <a:spcBef>
          <a:spcPct val="20000"/>
        </a:spcBef>
        <a:spcAft>
          <a:spcPct val="0"/>
        </a:spcAft>
        <a:buClr>
          <a:schemeClr val="bg2"/>
        </a:buClr>
        <a:buFont typeface="Wingdings" charset="0"/>
        <a:buChar char="§"/>
        <a:defRPr sz="2000">
          <a:solidFill>
            <a:schemeClr val="accent2"/>
          </a:solidFill>
          <a:latin typeface="+mn-lt"/>
          <a:ea typeface="+mn-ea"/>
        </a:defRPr>
      </a:lvl6pPr>
      <a:lvl7pPr marL="2971800" indent="-228600" algn="l" rtl="0" eaLnBrk="1" fontAlgn="base" hangingPunct="1">
        <a:spcBef>
          <a:spcPct val="20000"/>
        </a:spcBef>
        <a:spcAft>
          <a:spcPct val="0"/>
        </a:spcAft>
        <a:buClr>
          <a:schemeClr val="bg2"/>
        </a:buClr>
        <a:buFont typeface="Wingdings" charset="0"/>
        <a:buChar char="§"/>
        <a:defRPr sz="2000">
          <a:solidFill>
            <a:schemeClr val="accent2"/>
          </a:solidFill>
          <a:latin typeface="+mn-lt"/>
          <a:ea typeface="+mn-ea"/>
        </a:defRPr>
      </a:lvl7pPr>
      <a:lvl8pPr marL="3429000" indent="-228600" algn="l" rtl="0" eaLnBrk="1" fontAlgn="base" hangingPunct="1">
        <a:spcBef>
          <a:spcPct val="20000"/>
        </a:spcBef>
        <a:spcAft>
          <a:spcPct val="0"/>
        </a:spcAft>
        <a:buClr>
          <a:schemeClr val="bg2"/>
        </a:buClr>
        <a:buFont typeface="Wingdings" charset="0"/>
        <a:buChar char="§"/>
        <a:defRPr sz="2000">
          <a:solidFill>
            <a:schemeClr val="accent2"/>
          </a:solidFill>
          <a:latin typeface="+mn-lt"/>
          <a:ea typeface="+mn-ea"/>
        </a:defRPr>
      </a:lvl8pPr>
      <a:lvl9pPr marL="3886200" indent="-228600" algn="l" rtl="0" eaLnBrk="1" fontAlgn="base" hangingPunct="1">
        <a:spcBef>
          <a:spcPct val="20000"/>
        </a:spcBef>
        <a:spcAft>
          <a:spcPct val="0"/>
        </a:spcAft>
        <a:buClr>
          <a:schemeClr val="bg2"/>
        </a:buClr>
        <a:buFont typeface="Wingdings" charset="0"/>
        <a:buChar char="§"/>
        <a:defRPr sz="2000">
          <a:solidFill>
            <a:schemeClr val="accent2"/>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mgiacole@marshall.usc.edu"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uh-Pyng.Ku@marshall.usc.edu"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700">
                <a:solidFill>
                  <a:schemeClr val="tx1"/>
                </a:solidFill>
                <a:latin typeface="Arial" charset="0"/>
                <a:ea typeface="ＭＳ Ｐゴシック" charset="-128"/>
              </a:defRPr>
            </a:lvl1pPr>
            <a:lvl2pPr marL="742950" indent="-285750">
              <a:defRPr sz="2700">
                <a:solidFill>
                  <a:schemeClr val="tx1"/>
                </a:solidFill>
                <a:latin typeface="Arial" charset="0"/>
                <a:ea typeface="ＭＳ Ｐゴシック" charset="-128"/>
              </a:defRPr>
            </a:lvl2pPr>
            <a:lvl3pPr marL="1143000" indent="-228600">
              <a:defRPr sz="2700">
                <a:solidFill>
                  <a:schemeClr val="tx1"/>
                </a:solidFill>
                <a:latin typeface="Arial" charset="0"/>
                <a:ea typeface="ＭＳ Ｐゴシック" charset="-128"/>
              </a:defRPr>
            </a:lvl3pPr>
            <a:lvl4pPr marL="1600200" indent="-228600">
              <a:defRPr sz="2700">
                <a:solidFill>
                  <a:schemeClr val="tx1"/>
                </a:solidFill>
                <a:latin typeface="Arial" charset="0"/>
                <a:ea typeface="ＭＳ Ｐゴシック" charset="-128"/>
              </a:defRPr>
            </a:lvl4pPr>
            <a:lvl5pPr marL="2057400" indent="-228600">
              <a:defRPr sz="2700">
                <a:solidFill>
                  <a:schemeClr val="tx1"/>
                </a:solidFill>
                <a:latin typeface="Arial" charset="0"/>
                <a:ea typeface="ＭＳ Ｐゴシック" charset="-128"/>
              </a:defRPr>
            </a:lvl5pPr>
            <a:lvl6pPr marL="2514600" indent="-228600" eaLnBrk="0" fontAlgn="base" hangingPunct="0">
              <a:spcBef>
                <a:spcPct val="0"/>
              </a:spcBef>
              <a:spcAft>
                <a:spcPct val="0"/>
              </a:spcAft>
              <a:defRPr sz="2700">
                <a:solidFill>
                  <a:schemeClr val="tx1"/>
                </a:solidFill>
                <a:latin typeface="Arial" charset="0"/>
                <a:ea typeface="ＭＳ Ｐゴシック" charset="-128"/>
              </a:defRPr>
            </a:lvl6pPr>
            <a:lvl7pPr marL="2971800" indent="-228600" eaLnBrk="0" fontAlgn="base" hangingPunct="0">
              <a:spcBef>
                <a:spcPct val="0"/>
              </a:spcBef>
              <a:spcAft>
                <a:spcPct val="0"/>
              </a:spcAft>
              <a:defRPr sz="2700">
                <a:solidFill>
                  <a:schemeClr val="tx1"/>
                </a:solidFill>
                <a:latin typeface="Arial" charset="0"/>
                <a:ea typeface="ＭＳ Ｐゴシック" charset="-128"/>
              </a:defRPr>
            </a:lvl7pPr>
            <a:lvl8pPr marL="3429000" indent="-228600" eaLnBrk="0" fontAlgn="base" hangingPunct="0">
              <a:spcBef>
                <a:spcPct val="0"/>
              </a:spcBef>
              <a:spcAft>
                <a:spcPct val="0"/>
              </a:spcAft>
              <a:defRPr sz="2700">
                <a:solidFill>
                  <a:schemeClr val="tx1"/>
                </a:solidFill>
                <a:latin typeface="Arial" charset="0"/>
                <a:ea typeface="ＭＳ Ｐゴシック" charset="-128"/>
              </a:defRPr>
            </a:lvl8pPr>
            <a:lvl9pPr marL="3886200" indent="-228600" eaLnBrk="0" fontAlgn="base" hangingPunct="0">
              <a:spcBef>
                <a:spcPct val="0"/>
              </a:spcBef>
              <a:spcAft>
                <a:spcPct val="0"/>
              </a:spcAft>
              <a:defRPr sz="2700">
                <a:solidFill>
                  <a:schemeClr val="tx1"/>
                </a:solidFill>
                <a:latin typeface="Arial" charset="0"/>
                <a:ea typeface="ＭＳ Ｐゴシック" charset="-128"/>
              </a:defRPr>
            </a:lvl9pPr>
          </a:lstStyle>
          <a:p>
            <a:fld id="{6B667F7F-6BE0-E040-9A1E-8381196C3DF4}" type="slidenum">
              <a:rPr lang="en-US" altLang="x-none" sz="1200">
                <a:solidFill>
                  <a:schemeClr val="accent2"/>
                </a:solidFill>
                <a:latin typeface="Calibri" charset="0"/>
                <a:ea typeface="Calibri" charset="0"/>
              </a:rPr>
              <a:pPr/>
              <a:t>1</a:t>
            </a:fld>
            <a:endParaRPr lang="en-US" altLang="x-none" sz="1200">
              <a:solidFill>
                <a:schemeClr val="accent2"/>
              </a:solidFill>
              <a:latin typeface="Calibri" charset="0"/>
              <a:ea typeface="Calibri" charset="0"/>
            </a:endParaRPr>
          </a:p>
        </p:txBody>
      </p:sp>
      <p:sp>
        <p:nvSpPr>
          <p:cNvPr id="1181698" name="Rectangle 2"/>
          <p:cNvSpPr>
            <a:spLocks noGrp="1" noChangeArrowheads="1"/>
          </p:cNvSpPr>
          <p:nvPr>
            <p:ph type="title"/>
          </p:nvPr>
        </p:nvSpPr>
        <p:spPr>
          <a:xfrm>
            <a:off x="2362200" y="43543"/>
            <a:ext cx="6629400" cy="1066800"/>
          </a:xfrm>
        </p:spPr>
        <p:txBody>
          <a:bodyPr/>
          <a:lstStyle/>
          <a:p>
            <a:br>
              <a:rPr lang="en-US" sz="4400">
                <a:latin typeface="Elephant" panose="02020904090505020303" pitchFamily="18" charset="0"/>
              </a:rPr>
            </a:br>
            <a:r>
              <a:rPr lang="en-US" sz="2000">
                <a:latin typeface="Elephant" panose="02020904090505020303" pitchFamily="18" charset="0"/>
              </a:rPr>
              <a:t>FBE 501:  Investment Banking Fundamentals</a:t>
            </a:r>
            <a:br>
              <a:rPr lang="en-US" sz="2000">
                <a:latin typeface="Elephant" panose="02020904090505020303" pitchFamily="18" charset="0"/>
              </a:rPr>
            </a:br>
            <a:r>
              <a:rPr lang="en-US" sz="2000">
                <a:latin typeface="Elephant" panose="02020904090505020303" pitchFamily="18" charset="0"/>
              </a:rPr>
              <a:t>Professor Brian Little, blittle@marshall.usc.edu</a:t>
            </a:r>
            <a:br>
              <a:rPr lang="en-US" sz="4400">
                <a:latin typeface="Elephant" panose="02020904090505020303" pitchFamily="18" charset="0"/>
              </a:rPr>
            </a:br>
            <a:endParaRPr lang="en-US" dirty="0">
              <a:cs typeface="+mj-cs"/>
            </a:endParaRPr>
          </a:p>
        </p:txBody>
      </p:sp>
      <p:sp>
        <p:nvSpPr>
          <p:cNvPr id="3" name="Content Placeholder 2">
            <a:extLst>
              <a:ext uri="{FF2B5EF4-FFF2-40B4-BE49-F238E27FC236}">
                <a16:creationId xmlns:a16="http://schemas.microsoft.com/office/drawing/2014/main" id="{CADD83AC-5765-421E-95DB-C2392A677A4A}"/>
              </a:ext>
            </a:extLst>
          </p:cNvPr>
          <p:cNvSpPr>
            <a:spLocks noGrp="1"/>
          </p:cNvSpPr>
          <p:nvPr>
            <p:ph idx="1"/>
          </p:nvPr>
        </p:nvSpPr>
        <p:spPr>
          <a:xfrm>
            <a:off x="152400" y="1143000"/>
            <a:ext cx="8534400" cy="5562600"/>
          </a:xfrm>
        </p:spPr>
        <p:txBody>
          <a:bodyPr/>
          <a:lstStyle/>
          <a:p>
            <a:r>
              <a:rPr lang="en-US" sz="1800" dirty="0">
                <a:latin typeface="Elephant" panose="02020904090505020303" pitchFamily="18" charset="0"/>
              </a:rPr>
              <a:t>Course Description:</a:t>
            </a:r>
          </a:p>
          <a:p>
            <a:pPr algn="l">
              <a:spcBef>
                <a:spcPts val="0"/>
              </a:spcBef>
            </a:pPr>
            <a:r>
              <a:rPr lang="en-US" sz="1800" i="0" u="none" strike="noStrike" baseline="0" dirty="0">
                <a:solidFill>
                  <a:srgbClr val="000000"/>
                </a:solidFill>
                <a:latin typeface="Book Antiqua" panose="02040602050305030304" pitchFamily="18" charset="0"/>
              </a:rPr>
              <a:t>Pro</a:t>
            </a:r>
            <a:r>
              <a:rPr lang="en-US" sz="1800" b="0" i="0" u="none" strike="noStrike" baseline="0" dirty="0">
                <a:solidFill>
                  <a:srgbClr val="000000"/>
                </a:solidFill>
                <a:latin typeface="Book Antiqua" panose="02040602050305030304" pitchFamily="18" charset="0"/>
              </a:rPr>
              <a:t>vides a unique view into the role of an investment banking Associate, students</a:t>
            </a:r>
          </a:p>
          <a:p>
            <a:pPr algn="l">
              <a:spcBef>
                <a:spcPts val="0"/>
              </a:spcBef>
            </a:pPr>
            <a:r>
              <a:rPr lang="en-US" sz="1800" b="0" i="0" u="none" strike="noStrike" baseline="0" dirty="0">
                <a:solidFill>
                  <a:srgbClr val="000000"/>
                </a:solidFill>
                <a:latin typeface="Book Antiqua" panose="02040602050305030304" pitchFamily="18" charset="0"/>
              </a:rPr>
              <a:t>will effectively function as a junior banker through a sell-side M&amp;A process. Gain</a:t>
            </a:r>
          </a:p>
          <a:p>
            <a:pPr algn="l">
              <a:spcBef>
                <a:spcPts val="0"/>
              </a:spcBef>
            </a:pPr>
            <a:r>
              <a:rPr lang="en-US" sz="1800" b="0" i="0" u="none" strike="noStrike" baseline="0" dirty="0">
                <a:solidFill>
                  <a:srgbClr val="000000"/>
                </a:solidFill>
                <a:latin typeface="Book Antiqua" panose="02040602050305030304" pitchFamily="18" charset="0"/>
              </a:rPr>
              <a:t>practical knowledge and insight into the specific duties of a junior banker, as well</a:t>
            </a:r>
          </a:p>
          <a:p>
            <a:pPr algn="l">
              <a:spcBef>
                <a:spcPts val="0"/>
              </a:spcBef>
            </a:pPr>
            <a:r>
              <a:rPr lang="en-US" sz="1800" b="0" i="0" u="none" strike="noStrike" baseline="0" dirty="0">
                <a:solidFill>
                  <a:srgbClr val="000000"/>
                </a:solidFill>
                <a:latin typeface="Book Antiqua" panose="02040602050305030304" pitchFamily="18" charset="0"/>
              </a:rPr>
              <a:t>as the actual steps and deliverables required in the course of a transaction.</a:t>
            </a:r>
          </a:p>
          <a:p>
            <a:pPr algn="l">
              <a:spcBef>
                <a:spcPts val="0"/>
              </a:spcBef>
            </a:pPr>
            <a:r>
              <a:rPr lang="en-US" sz="1800" dirty="0">
                <a:solidFill>
                  <a:srgbClr val="000000"/>
                </a:solidFill>
                <a:latin typeface="Book Antiqua" panose="02040602050305030304" pitchFamily="18" charset="0"/>
              </a:rPr>
              <a:t>I</a:t>
            </a:r>
            <a:r>
              <a:rPr lang="en-US" sz="1800" b="0" i="0" u="none" strike="noStrike" baseline="0" dirty="0">
                <a:solidFill>
                  <a:srgbClr val="000000"/>
                </a:solidFill>
                <a:latin typeface="Book Antiqua" panose="02040602050305030304" pitchFamily="18" charset="0"/>
              </a:rPr>
              <a:t>ntegrate skills taught in current Valuation, M&amp;A, Corporate Finance and</a:t>
            </a:r>
          </a:p>
          <a:p>
            <a:pPr algn="l">
              <a:spcBef>
                <a:spcPts val="0"/>
              </a:spcBef>
            </a:pPr>
            <a:r>
              <a:rPr lang="en-US" sz="1800" b="0" i="0" u="none" strike="noStrike" baseline="0" dirty="0">
                <a:solidFill>
                  <a:srgbClr val="000000"/>
                </a:solidFill>
                <a:latin typeface="Book Antiqua" panose="02040602050305030304" pitchFamily="18" charset="0"/>
              </a:rPr>
              <a:t>Business Law courses. The curriculum will leverage traditional M&amp;A text, case</a:t>
            </a:r>
          </a:p>
          <a:p>
            <a:pPr algn="l">
              <a:spcBef>
                <a:spcPts val="0"/>
              </a:spcBef>
            </a:pPr>
            <a:r>
              <a:rPr lang="en-US" sz="1800" b="0" i="0" u="none" strike="noStrike" baseline="0" dirty="0">
                <a:solidFill>
                  <a:srgbClr val="000000"/>
                </a:solidFill>
                <a:latin typeface="Book Antiqua" panose="02040602050305030304" pitchFamily="18" charset="0"/>
              </a:rPr>
              <a:t>studies, and instruction from a variety of M&amp;A practitioners (i.e. banking, legal,</a:t>
            </a:r>
          </a:p>
          <a:p>
            <a:pPr algn="l">
              <a:spcBef>
                <a:spcPts val="0"/>
              </a:spcBef>
            </a:pPr>
            <a:r>
              <a:rPr lang="en-US" sz="1800" b="0" i="0" u="none" strike="noStrike" baseline="0" dirty="0">
                <a:solidFill>
                  <a:srgbClr val="000000"/>
                </a:solidFill>
                <a:latin typeface="Book Antiqua" panose="02040602050305030304" pitchFamily="18" charset="0"/>
              </a:rPr>
              <a:t>accounting), with all assignments designed to replicate real-world deliverables. </a:t>
            </a:r>
          </a:p>
          <a:p>
            <a:pPr algn="l">
              <a:spcBef>
                <a:spcPts val="0"/>
              </a:spcBef>
            </a:pPr>
            <a:r>
              <a:rPr lang="en-US" sz="1800" dirty="0">
                <a:solidFill>
                  <a:srgbClr val="000000"/>
                </a:solidFill>
                <a:latin typeface="Book Antiqua" panose="02040602050305030304" pitchFamily="18" charset="0"/>
              </a:rPr>
              <a:t>S</a:t>
            </a:r>
            <a:r>
              <a:rPr lang="en-US" sz="1800" b="0" i="0" u="none" strike="noStrike" baseline="0" dirty="0">
                <a:solidFill>
                  <a:srgbClr val="000000"/>
                </a:solidFill>
                <a:latin typeface="Book Antiqua" panose="02040602050305030304" pitchFamily="18" charset="0"/>
              </a:rPr>
              <a:t>tudents will have a better grasp of the role of a sell-side investment banker and</a:t>
            </a:r>
          </a:p>
          <a:p>
            <a:pPr algn="l">
              <a:spcBef>
                <a:spcPts val="0"/>
              </a:spcBef>
            </a:pPr>
            <a:r>
              <a:rPr lang="en-US" sz="1800" b="0" i="0" u="none" strike="noStrike" baseline="0" dirty="0">
                <a:solidFill>
                  <a:srgbClr val="000000"/>
                </a:solidFill>
                <a:latin typeface="Book Antiqua" panose="02040602050305030304" pitchFamily="18" charset="0"/>
              </a:rPr>
              <a:t>skillset required to be an exceptional Associate, ultimately making them better</a:t>
            </a:r>
          </a:p>
          <a:p>
            <a:pPr algn="l">
              <a:spcBef>
                <a:spcPts val="0"/>
              </a:spcBef>
            </a:pPr>
            <a:r>
              <a:rPr lang="en-US" sz="1800" b="0" i="0" u="none" strike="noStrike" baseline="0" dirty="0">
                <a:solidFill>
                  <a:srgbClr val="000000"/>
                </a:solidFill>
                <a:latin typeface="Book Antiqua" panose="02040602050305030304" pitchFamily="18" charset="0"/>
              </a:rPr>
              <a:t>prepared for interviews and a career in the investment banking industry. </a:t>
            </a:r>
            <a:endParaRPr lang="en-US" sz="1800" b="0" i="0" u="none" strike="noStrike" baseline="0" dirty="0">
              <a:solidFill>
                <a:srgbClr val="000000"/>
              </a:solidFill>
              <a:latin typeface="Times New Roman" panose="02020603050405020304" pitchFamily="18" charset="0"/>
            </a:endParaRPr>
          </a:p>
          <a:p>
            <a:r>
              <a:rPr lang="en-US" sz="1800" dirty="0">
                <a:latin typeface="Elephant" panose="02020904090505020303" pitchFamily="18" charset="0"/>
              </a:rPr>
              <a:t>Learning Objectives:</a:t>
            </a:r>
            <a:endParaRPr lang="en-US" sz="1800" b="0" i="0" u="none" strike="noStrike" baseline="0" dirty="0">
              <a:solidFill>
                <a:srgbClr val="000000"/>
              </a:solidFill>
              <a:latin typeface="Times New Roman" panose="02020603050405020304" pitchFamily="18" charset="0"/>
            </a:endParaRPr>
          </a:p>
          <a:p>
            <a:r>
              <a:rPr lang="en-US" sz="1800" dirty="0">
                <a:solidFill>
                  <a:srgbClr val="000000"/>
                </a:solidFill>
                <a:latin typeface="Book Antiqua" panose="02040602050305030304" pitchFamily="18" charset="0"/>
              </a:rPr>
              <a:t>D</a:t>
            </a:r>
            <a:r>
              <a:rPr lang="en-US" sz="1800" b="0" i="0" u="none" strike="noStrike" baseline="0" dirty="0">
                <a:solidFill>
                  <a:srgbClr val="000000"/>
                </a:solidFill>
                <a:latin typeface="Book Antiqua" panose="02040602050305030304" pitchFamily="18" charset="0"/>
              </a:rPr>
              <a:t>esigned to reinforce key valuation principals through a practical application of</a:t>
            </a:r>
          </a:p>
          <a:p>
            <a:r>
              <a:rPr lang="en-US" sz="1800" b="0" i="0" u="none" strike="noStrike" baseline="0" dirty="0">
                <a:solidFill>
                  <a:srgbClr val="000000"/>
                </a:solidFill>
                <a:latin typeface="Book Antiqua" panose="02040602050305030304" pitchFamily="18" charset="0"/>
              </a:rPr>
              <a:t>specific deliverables that are critical to the role of an Investment Banking</a:t>
            </a:r>
          </a:p>
          <a:p>
            <a:r>
              <a:rPr lang="en-US" sz="1800" b="0" i="0" u="none" strike="noStrike" baseline="0" dirty="0">
                <a:solidFill>
                  <a:srgbClr val="000000"/>
                </a:solidFill>
                <a:latin typeface="Book Antiqua" panose="02040602050305030304" pitchFamily="18" charset="0"/>
              </a:rPr>
              <a:t>Associate. </a:t>
            </a:r>
            <a:r>
              <a:rPr lang="en-US" sz="1800" dirty="0">
                <a:solidFill>
                  <a:srgbClr val="000000"/>
                </a:solidFill>
                <a:latin typeface="Book Antiqua" panose="02040602050305030304" pitchFamily="18" charset="0"/>
              </a:rPr>
              <a:t>S</a:t>
            </a:r>
            <a:r>
              <a:rPr lang="en-US" sz="1800" b="0" i="0" u="none" strike="noStrike" baseline="0" dirty="0">
                <a:solidFill>
                  <a:srgbClr val="000000"/>
                </a:solidFill>
                <a:latin typeface="Book Antiqua" panose="02040602050305030304" pitchFamily="18" charset="0"/>
              </a:rPr>
              <a:t>tudents will be able to: </a:t>
            </a:r>
            <a:r>
              <a:rPr lang="en-US" sz="1800" b="0" i="0" u="none" strike="noStrike" baseline="0" dirty="0">
                <a:solidFill>
                  <a:srgbClr val="000000"/>
                </a:solidFill>
                <a:latin typeface="Times New Roman" panose="02020603050405020304" pitchFamily="18" charset="0"/>
              </a:rPr>
              <a:t>Develop defensible assumptions when limited</a:t>
            </a:r>
          </a:p>
          <a:p>
            <a:r>
              <a:rPr lang="en-US" sz="1800" b="0" i="0" u="none" strike="noStrike" baseline="0" dirty="0">
                <a:solidFill>
                  <a:srgbClr val="000000"/>
                </a:solidFill>
                <a:latin typeface="Times New Roman" panose="02020603050405020304" pitchFamily="18" charset="0"/>
              </a:rPr>
              <a:t>information is provided in order to create a credible valuation of a business. Analyze a</a:t>
            </a:r>
          </a:p>
          <a:p>
            <a:r>
              <a:rPr lang="en-US" sz="1800" b="0" i="0" u="none" strike="noStrike" baseline="0" dirty="0">
                <a:solidFill>
                  <a:srgbClr val="000000"/>
                </a:solidFill>
                <a:latin typeface="Times New Roman" panose="02020603050405020304" pitchFamily="18" charset="0"/>
              </a:rPr>
              <a:t>discounted cash flow model (DCF). Create and assess a leveraged buyout model (LBO)</a:t>
            </a:r>
          </a:p>
          <a:p>
            <a:r>
              <a:rPr lang="en-US" sz="1800" b="0" i="0" u="none" strike="noStrike" baseline="0" dirty="0">
                <a:solidFill>
                  <a:srgbClr val="000000"/>
                </a:solidFill>
                <a:latin typeface="Times New Roman" panose="02020603050405020304" pitchFamily="18" charset="0"/>
              </a:rPr>
              <a:t>and much more.</a:t>
            </a:r>
            <a:endParaRPr lang="en-US" sz="1800" b="0" i="0" u="none" strike="noStrike" baseline="0" dirty="0">
              <a:solidFill>
                <a:srgbClr val="000000"/>
              </a:solidFill>
              <a:latin typeface="Book Antiqua" panose="02040602050305030304" pitchFamily="18" charset="0"/>
            </a:endParaRPr>
          </a:p>
          <a:p>
            <a:endParaRPr lang="en-US" sz="1800" b="0" i="0" u="none" strike="noStrike" baseline="0" dirty="0">
              <a:solidFill>
                <a:srgbClr val="000000"/>
              </a:solidFill>
              <a:latin typeface="Times New Roman" panose="02020603050405020304" pitchFamily="18" charset="0"/>
            </a:endParaRPr>
          </a:p>
          <a:p>
            <a:endParaRPr lang="en-US" sz="2000" dirty="0">
              <a:latin typeface="Elephant" panose="02020904090505020303" pitchFamily="18" charset="0"/>
            </a:endParaRPr>
          </a:p>
          <a:p>
            <a:pPr marL="0" indent="0"/>
            <a:endParaRPr lang="en-US" sz="2000" dirty="0">
              <a:latin typeface="Elephant" panose="02020904090505020303" pitchFamily="18" charset="0"/>
            </a:endParaRPr>
          </a:p>
          <a:p>
            <a:endParaRPr lang="en-US" dirty="0"/>
          </a:p>
          <a:p>
            <a:endParaRPr lang="en-US" dirty="0"/>
          </a:p>
        </p:txBody>
      </p:sp>
    </p:spTree>
    <p:extLst>
      <p:ext uri="{BB962C8B-B14F-4D97-AF65-F5344CB8AC3E}">
        <p14:creationId xmlns:p14="http://schemas.microsoft.com/office/powerpoint/2010/main" val="1732673870"/>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700">
                <a:solidFill>
                  <a:schemeClr val="tx1"/>
                </a:solidFill>
                <a:latin typeface="Arial" charset="0"/>
                <a:ea typeface="ＭＳ Ｐゴシック" charset="-128"/>
              </a:defRPr>
            </a:lvl1pPr>
            <a:lvl2pPr marL="742950" indent="-285750">
              <a:defRPr sz="2700">
                <a:solidFill>
                  <a:schemeClr val="tx1"/>
                </a:solidFill>
                <a:latin typeface="Arial" charset="0"/>
                <a:ea typeface="ＭＳ Ｐゴシック" charset="-128"/>
              </a:defRPr>
            </a:lvl2pPr>
            <a:lvl3pPr marL="1143000" indent="-228600">
              <a:defRPr sz="2700">
                <a:solidFill>
                  <a:schemeClr val="tx1"/>
                </a:solidFill>
                <a:latin typeface="Arial" charset="0"/>
                <a:ea typeface="ＭＳ Ｐゴシック" charset="-128"/>
              </a:defRPr>
            </a:lvl3pPr>
            <a:lvl4pPr marL="1600200" indent="-228600">
              <a:defRPr sz="2700">
                <a:solidFill>
                  <a:schemeClr val="tx1"/>
                </a:solidFill>
                <a:latin typeface="Arial" charset="0"/>
                <a:ea typeface="ＭＳ Ｐゴシック" charset="-128"/>
              </a:defRPr>
            </a:lvl4pPr>
            <a:lvl5pPr marL="2057400" indent="-228600">
              <a:defRPr sz="2700">
                <a:solidFill>
                  <a:schemeClr val="tx1"/>
                </a:solidFill>
                <a:latin typeface="Arial" charset="0"/>
                <a:ea typeface="ＭＳ Ｐゴシック" charset="-128"/>
              </a:defRPr>
            </a:lvl5pPr>
            <a:lvl6pPr marL="2514600" indent="-228600" eaLnBrk="0" fontAlgn="base" hangingPunct="0">
              <a:spcBef>
                <a:spcPct val="0"/>
              </a:spcBef>
              <a:spcAft>
                <a:spcPct val="0"/>
              </a:spcAft>
              <a:defRPr sz="2700">
                <a:solidFill>
                  <a:schemeClr val="tx1"/>
                </a:solidFill>
                <a:latin typeface="Arial" charset="0"/>
                <a:ea typeface="ＭＳ Ｐゴシック" charset="-128"/>
              </a:defRPr>
            </a:lvl6pPr>
            <a:lvl7pPr marL="2971800" indent="-228600" eaLnBrk="0" fontAlgn="base" hangingPunct="0">
              <a:spcBef>
                <a:spcPct val="0"/>
              </a:spcBef>
              <a:spcAft>
                <a:spcPct val="0"/>
              </a:spcAft>
              <a:defRPr sz="2700">
                <a:solidFill>
                  <a:schemeClr val="tx1"/>
                </a:solidFill>
                <a:latin typeface="Arial" charset="0"/>
                <a:ea typeface="ＭＳ Ｐゴシック" charset="-128"/>
              </a:defRPr>
            </a:lvl7pPr>
            <a:lvl8pPr marL="3429000" indent="-228600" eaLnBrk="0" fontAlgn="base" hangingPunct="0">
              <a:spcBef>
                <a:spcPct val="0"/>
              </a:spcBef>
              <a:spcAft>
                <a:spcPct val="0"/>
              </a:spcAft>
              <a:defRPr sz="2700">
                <a:solidFill>
                  <a:schemeClr val="tx1"/>
                </a:solidFill>
                <a:latin typeface="Arial" charset="0"/>
                <a:ea typeface="ＭＳ Ｐゴシック" charset="-128"/>
              </a:defRPr>
            </a:lvl8pPr>
            <a:lvl9pPr marL="3886200" indent="-228600" eaLnBrk="0" fontAlgn="base" hangingPunct="0">
              <a:spcBef>
                <a:spcPct val="0"/>
              </a:spcBef>
              <a:spcAft>
                <a:spcPct val="0"/>
              </a:spcAft>
              <a:defRPr sz="2700">
                <a:solidFill>
                  <a:schemeClr val="tx1"/>
                </a:solidFill>
                <a:latin typeface="Arial" charset="0"/>
                <a:ea typeface="ＭＳ Ｐゴシック" charset="-128"/>
              </a:defRPr>
            </a:lvl9pPr>
          </a:lstStyle>
          <a:p>
            <a:fld id="{6B667F7F-6BE0-E040-9A1E-8381196C3DF4}" type="slidenum">
              <a:rPr lang="en-US" altLang="x-none" sz="1200">
                <a:solidFill>
                  <a:schemeClr val="accent2"/>
                </a:solidFill>
                <a:latin typeface="Calibri" charset="0"/>
                <a:ea typeface="Calibri" charset="0"/>
              </a:rPr>
              <a:pPr/>
              <a:t>10</a:t>
            </a:fld>
            <a:endParaRPr lang="en-US" altLang="x-none" sz="1200">
              <a:solidFill>
                <a:schemeClr val="accent2"/>
              </a:solidFill>
              <a:latin typeface="Calibri" charset="0"/>
              <a:ea typeface="Calibri" charset="0"/>
            </a:endParaRPr>
          </a:p>
        </p:txBody>
      </p:sp>
      <p:sp>
        <p:nvSpPr>
          <p:cNvPr id="1181698" name="Rectangle 2"/>
          <p:cNvSpPr>
            <a:spLocks noGrp="1" noChangeArrowheads="1"/>
          </p:cNvSpPr>
          <p:nvPr>
            <p:ph type="title"/>
          </p:nvPr>
        </p:nvSpPr>
        <p:spPr>
          <a:xfrm>
            <a:off x="2362200" y="43543"/>
            <a:ext cx="6629400" cy="1066800"/>
          </a:xfrm>
        </p:spPr>
        <p:txBody>
          <a:bodyPr/>
          <a:lstStyle/>
          <a:p>
            <a:pPr algn="ctr"/>
            <a:br>
              <a:rPr lang="en-US" dirty="0">
                <a:latin typeface="Elephant" panose="02020904090505020303" pitchFamily="18" charset="0"/>
              </a:rPr>
            </a:br>
            <a:r>
              <a:rPr lang="en-US" sz="2000" dirty="0">
                <a:latin typeface="Elephant" panose="02020904090505020303" pitchFamily="18" charset="0"/>
              </a:rPr>
              <a:t>FBE 555: Investment Analysis and Portfolio Management</a:t>
            </a:r>
            <a:br>
              <a:rPr lang="en-US" sz="4400" dirty="0">
                <a:latin typeface="Elephant" panose="02020904090505020303" pitchFamily="18" charset="0"/>
              </a:rPr>
            </a:br>
            <a:endParaRPr lang="en-US" dirty="0">
              <a:cs typeface="+mj-cs"/>
            </a:endParaRPr>
          </a:p>
        </p:txBody>
      </p:sp>
      <p:sp>
        <p:nvSpPr>
          <p:cNvPr id="3" name="Content Placeholder 2">
            <a:extLst>
              <a:ext uri="{FF2B5EF4-FFF2-40B4-BE49-F238E27FC236}">
                <a16:creationId xmlns:a16="http://schemas.microsoft.com/office/drawing/2014/main" id="{CADD83AC-5765-421E-95DB-C2392A677A4A}"/>
              </a:ext>
            </a:extLst>
          </p:cNvPr>
          <p:cNvSpPr>
            <a:spLocks noGrp="1"/>
          </p:cNvSpPr>
          <p:nvPr>
            <p:ph idx="1"/>
          </p:nvPr>
        </p:nvSpPr>
        <p:spPr>
          <a:xfrm>
            <a:off x="152400" y="1143000"/>
            <a:ext cx="8534400" cy="5562600"/>
          </a:xfrm>
        </p:spPr>
        <p:txBody>
          <a:bodyPr/>
          <a:lstStyle/>
          <a:p>
            <a:r>
              <a:rPr lang="en-US" sz="1800" dirty="0">
                <a:latin typeface="Elephant" panose="02020904090505020303" pitchFamily="18" charset="0"/>
              </a:rPr>
              <a:t>Course Description:</a:t>
            </a:r>
          </a:p>
          <a:p>
            <a:pPr>
              <a:spcBef>
                <a:spcPts val="0"/>
              </a:spcBef>
            </a:pPr>
            <a:r>
              <a:rPr lang="en-US" sz="1800" b="0" i="0" u="none" strike="noStrike" baseline="0" dirty="0">
                <a:solidFill>
                  <a:srgbClr val="000000"/>
                </a:solidFill>
                <a:latin typeface="Times New Roman" panose="02020603050405020304" pitchFamily="18" charset="0"/>
                <a:cs typeface="Times New Roman" panose="02020603050405020304" pitchFamily="18" charset="0"/>
              </a:rPr>
              <a:t>Develop a framework from which to think about </a:t>
            </a:r>
            <a:r>
              <a:rPr lang="en-US" sz="1800" b="0" i="1" u="none" strike="noStrike" baseline="0" dirty="0">
                <a:solidFill>
                  <a:srgbClr val="000000"/>
                </a:solidFill>
                <a:latin typeface="Times New Roman" panose="02020603050405020304" pitchFamily="18" charset="0"/>
                <a:cs typeface="Times New Roman" panose="02020603050405020304" pitchFamily="18" charset="0"/>
              </a:rPr>
              <a:t>financial investment </a:t>
            </a:r>
            <a:r>
              <a:rPr lang="en-US" sz="1800" b="0" i="0" u="none" strike="noStrike" baseline="0" dirty="0">
                <a:solidFill>
                  <a:srgbClr val="000000"/>
                </a:solidFill>
                <a:latin typeface="Times New Roman" panose="02020603050405020304" pitchFamily="18" charset="0"/>
                <a:cs typeface="Times New Roman" panose="02020603050405020304" pitchFamily="18" charset="0"/>
              </a:rPr>
              <a:t>decisions. Financial</a:t>
            </a:r>
          </a:p>
          <a:p>
            <a:pPr>
              <a:spcBef>
                <a:spcPts val="0"/>
              </a:spcBef>
            </a:pPr>
            <a:r>
              <a:rPr lang="en-US" sz="1800" b="0" i="0" u="none" strike="noStrike" baseline="0" dirty="0">
                <a:solidFill>
                  <a:srgbClr val="000000"/>
                </a:solidFill>
                <a:latin typeface="Times New Roman" panose="02020603050405020304" pitchFamily="18" charset="0"/>
                <a:cs typeface="Times New Roman" panose="02020603050405020304" pitchFamily="18" charset="0"/>
              </a:rPr>
              <a:t>investment refers to investment in financial assets, such as stocks, bonds, and derivatives.</a:t>
            </a:r>
          </a:p>
          <a:p>
            <a:pPr>
              <a:spcBef>
                <a:spcPts val="0"/>
              </a:spcBef>
            </a:pPr>
            <a:r>
              <a:rPr lang="en-US" sz="1800" b="0" i="0" u="none" strike="noStrike" baseline="0" dirty="0">
                <a:solidFill>
                  <a:srgbClr val="000000"/>
                </a:solidFill>
                <a:latin typeface="Times New Roman" panose="02020603050405020304" pitchFamily="18" charset="0"/>
                <a:cs typeface="Times New Roman" panose="02020603050405020304" pitchFamily="18" charset="0"/>
              </a:rPr>
              <a:t>The course is taught from the perspective of an investor. Some of the topics include risk</a:t>
            </a:r>
          </a:p>
          <a:p>
            <a:pPr>
              <a:spcBef>
                <a:spcPts val="0"/>
              </a:spcBef>
            </a:pPr>
            <a:r>
              <a:rPr lang="en-US" sz="1800" b="0" i="0" u="none" strike="noStrike" baseline="0" dirty="0">
                <a:solidFill>
                  <a:srgbClr val="000000"/>
                </a:solidFill>
                <a:latin typeface="Times New Roman" panose="02020603050405020304" pitchFamily="18" charset="0"/>
                <a:cs typeface="Times New Roman" panose="02020603050405020304" pitchFamily="18" charset="0"/>
              </a:rPr>
              <a:t>and return, investor utility, diversification, asset-pricing models, market efficiency,</a:t>
            </a:r>
          </a:p>
          <a:p>
            <a:pPr>
              <a:spcBef>
                <a:spcPts val="0"/>
              </a:spcBef>
            </a:pPr>
            <a:r>
              <a:rPr lang="en-US" sz="1800" b="0" i="0" u="none" strike="noStrike" baseline="0" dirty="0">
                <a:solidFill>
                  <a:srgbClr val="000000"/>
                </a:solidFill>
                <a:latin typeface="Times New Roman" panose="02020603050405020304" pitchFamily="18" charset="0"/>
                <a:cs typeface="Times New Roman" panose="02020603050405020304" pitchFamily="18" charset="0"/>
              </a:rPr>
              <a:t>behavioral finance, and security valuation. We will focus on the practical application of</a:t>
            </a:r>
          </a:p>
          <a:p>
            <a:pPr>
              <a:spcBef>
                <a:spcPts val="0"/>
              </a:spcBef>
            </a:pPr>
            <a:r>
              <a:rPr lang="en-US" sz="1800" b="0" i="0" u="none" strike="noStrike" baseline="0" dirty="0">
                <a:solidFill>
                  <a:srgbClr val="000000"/>
                </a:solidFill>
                <a:latin typeface="Times New Roman" panose="02020603050405020304" pitchFamily="18" charset="0"/>
                <a:cs typeface="Times New Roman" panose="02020603050405020304" pitchFamily="18" charset="0"/>
              </a:rPr>
              <a:t>these topics, although we will learn enough theory to understand why the practical</a:t>
            </a:r>
          </a:p>
          <a:p>
            <a:pPr>
              <a:spcBef>
                <a:spcPts val="0"/>
              </a:spcBef>
            </a:pPr>
            <a:r>
              <a:rPr lang="en-US" sz="1800" b="0" i="0" u="none" strike="noStrike" baseline="0" dirty="0">
                <a:solidFill>
                  <a:srgbClr val="000000"/>
                </a:solidFill>
                <a:latin typeface="Times New Roman" panose="02020603050405020304" pitchFamily="18" charset="0"/>
                <a:cs typeface="Times New Roman" panose="02020603050405020304" pitchFamily="18" charset="0"/>
              </a:rPr>
              <a:t>applications make sense. </a:t>
            </a:r>
          </a:p>
          <a:p>
            <a:pPr>
              <a:spcBef>
                <a:spcPts val="0"/>
              </a:spcBef>
            </a:pPr>
            <a:endParaRPr lang="en-US" sz="1800" dirty="0">
              <a:solidFill>
                <a:srgbClr val="000000"/>
              </a:solidFill>
              <a:latin typeface="Times New Roman" panose="02020603050405020304" pitchFamily="18" charset="0"/>
              <a:cs typeface="Times New Roman" panose="02020603050405020304" pitchFamily="18" charset="0"/>
            </a:endParaRPr>
          </a:p>
          <a:p>
            <a:pPr>
              <a:spcBef>
                <a:spcPts val="0"/>
              </a:spcBef>
            </a:pPr>
            <a:r>
              <a:rPr lang="en-US" sz="1800">
                <a:latin typeface="Elephant" panose="02020904090505020303" pitchFamily="18" charset="0"/>
              </a:rPr>
              <a:t>Learning Objectives:</a:t>
            </a:r>
            <a:endParaRPr lang="en-US" sz="1800" b="0" i="0" u="none" strike="noStrike" baseline="0" dirty="0">
              <a:solidFill>
                <a:srgbClr val="000000"/>
              </a:solidFill>
              <a:latin typeface="Times New Roman" panose="02020603050405020304" pitchFamily="18" charset="0"/>
            </a:endParaRPr>
          </a:p>
          <a:p>
            <a:pPr>
              <a:spcBef>
                <a:spcPts val="0"/>
              </a:spcBef>
            </a:pPr>
            <a:r>
              <a:rPr lang="en-US" sz="1800" b="0" i="0" u="none" strike="noStrike" baseline="0" dirty="0">
                <a:solidFill>
                  <a:srgbClr val="000000"/>
                </a:solidFill>
                <a:latin typeface="Cambria" panose="02040503050406030204" pitchFamily="18" charset="0"/>
              </a:rPr>
              <a:t>Upon successful completion of this course, students will be able to: </a:t>
            </a:r>
          </a:p>
          <a:p>
            <a:pPr>
              <a:spcBef>
                <a:spcPts val="0"/>
              </a:spcBef>
            </a:pPr>
            <a:endParaRPr lang="en-US" sz="1800" b="0" i="0" u="none" strike="noStrike" baseline="0" dirty="0">
              <a:solidFill>
                <a:srgbClr val="000000"/>
              </a:solidFill>
              <a:latin typeface="Times New Roman" panose="02020603050405020304" pitchFamily="18" charset="0"/>
              <a:cs typeface="Times New Roman" panose="02020603050405020304" pitchFamily="18" charset="0"/>
            </a:endParaRPr>
          </a:p>
          <a:p>
            <a:pPr>
              <a:spcBef>
                <a:spcPts val="0"/>
              </a:spcBef>
            </a:pPr>
            <a:r>
              <a:rPr lang="en-US" sz="1800" b="0" i="0" u="none" strike="noStrike" baseline="0" dirty="0">
                <a:solidFill>
                  <a:srgbClr val="000000"/>
                </a:solidFill>
                <a:latin typeface="Times New Roman" panose="02020603050405020304" pitchFamily="18" charset="0"/>
                <a:cs typeface="Times New Roman" panose="02020603050405020304" pitchFamily="18" charset="0"/>
              </a:rPr>
              <a:t>Measure the relation between risk and return;  Perform optimal portfolio selection based</a:t>
            </a:r>
          </a:p>
          <a:p>
            <a:pPr>
              <a:spcBef>
                <a:spcPts val="0"/>
              </a:spcBef>
            </a:pPr>
            <a:r>
              <a:rPr lang="en-US" sz="1800" b="0" i="0" u="none" strike="noStrike" baseline="0" dirty="0">
                <a:solidFill>
                  <a:srgbClr val="000000"/>
                </a:solidFill>
                <a:latin typeface="Times New Roman" panose="02020603050405020304" pitchFamily="18" charset="0"/>
                <a:cs typeface="Times New Roman" panose="02020603050405020304" pitchFamily="18" charset="0"/>
              </a:rPr>
              <a:t>on mean-variance analysis and asset-pricing models; Explain how stock, bond, future, and</a:t>
            </a:r>
          </a:p>
          <a:p>
            <a:pPr>
              <a:spcBef>
                <a:spcPts val="0"/>
              </a:spcBef>
            </a:pPr>
            <a:r>
              <a:rPr lang="en-US" sz="1800" b="0" i="0" u="none" strike="noStrike" baseline="0" dirty="0">
                <a:solidFill>
                  <a:srgbClr val="000000"/>
                </a:solidFill>
                <a:latin typeface="Times New Roman" panose="02020603050405020304" pitchFamily="18" charset="0"/>
                <a:cs typeface="Times New Roman" panose="02020603050405020304" pitchFamily="18" charset="0"/>
              </a:rPr>
              <a:t>option prices are determined and how to make investment decisions based on economic</a:t>
            </a:r>
          </a:p>
          <a:p>
            <a:pPr>
              <a:spcBef>
                <a:spcPts val="0"/>
              </a:spcBef>
            </a:pPr>
            <a:r>
              <a:rPr lang="en-US" sz="1800" b="0" i="0" u="none" strike="noStrike" baseline="0" dirty="0">
                <a:solidFill>
                  <a:srgbClr val="000000"/>
                </a:solidFill>
                <a:latin typeface="Times New Roman" panose="02020603050405020304" pitchFamily="18" charset="0"/>
                <a:cs typeface="Times New Roman" panose="02020603050405020304" pitchFamily="18" charset="0"/>
              </a:rPr>
              <a:t>theories and quantitative tools </a:t>
            </a:r>
          </a:p>
          <a:p>
            <a:pPr>
              <a:spcBef>
                <a:spcPts val="0"/>
              </a:spcBef>
            </a:pPr>
            <a:endParaRPr lang="en-US" sz="1800" dirty="0">
              <a:latin typeface="Times New Roman" panose="02020603050405020304" pitchFamily="18" charset="0"/>
              <a:cs typeface="Times New Roman" panose="02020603050405020304" pitchFamily="18" charset="0"/>
            </a:endParaRPr>
          </a:p>
          <a:p>
            <a:pPr marL="0" indent="0"/>
            <a:endParaRPr lang="en-US" sz="2000" dirty="0">
              <a:latin typeface="Elephant" panose="02020904090505020303" pitchFamily="18" charset="0"/>
            </a:endParaRPr>
          </a:p>
          <a:p>
            <a:endParaRPr lang="en-US" dirty="0"/>
          </a:p>
          <a:p>
            <a:endParaRPr lang="en-US" dirty="0"/>
          </a:p>
        </p:txBody>
      </p:sp>
    </p:spTree>
    <p:extLst>
      <p:ext uri="{BB962C8B-B14F-4D97-AF65-F5344CB8AC3E}">
        <p14:creationId xmlns:p14="http://schemas.microsoft.com/office/powerpoint/2010/main" val="425243429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700">
                <a:solidFill>
                  <a:schemeClr val="tx1"/>
                </a:solidFill>
                <a:latin typeface="Arial" charset="0"/>
                <a:ea typeface="ＭＳ Ｐゴシック" charset="-128"/>
              </a:defRPr>
            </a:lvl1pPr>
            <a:lvl2pPr marL="742950" indent="-285750">
              <a:defRPr sz="2700">
                <a:solidFill>
                  <a:schemeClr val="tx1"/>
                </a:solidFill>
                <a:latin typeface="Arial" charset="0"/>
                <a:ea typeface="ＭＳ Ｐゴシック" charset="-128"/>
              </a:defRPr>
            </a:lvl2pPr>
            <a:lvl3pPr marL="1143000" indent="-228600">
              <a:defRPr sz="2700">
                <a:solidFill>
                  <a:schemeClr val="tx1"/>
                </a:solidFill>
                <a:latin typeface="Arial" charset="0"/>
                <a:ea typeface="ＭＳ Ｐゴシック" charset="-128"/>
              </a:defRPr>
            </a:lvl3pPr>
            <a:lvl4pPr marL="1600200" indent="-228600">
              <a:defRPr sz="2700">
                <a:solidFill>
                  <a:schemeClr val="tx1"/>
                </a:solidFill>
                <a:latin typeface="Arial" charset="0"/>
                <a:ea typeface="ＭＳ Ｐゴシック" charset="-128"/>
              </a:defRPr>
            </a:lvl4pPr>
            <a:lvl5pPr marL="2057400" indent="-228600">
              <a:defRPr sz="2700">
                <a:solidFill>
                  <a:schemeClr val="tx1"/>
                </a:solidFill>
                <a:latin typeface="Arial" charset="0"/>
                <a:ea typeface="ＭＳ Ｐゴシック" charset="-128"/>
              </a:defRPr>
            </a:lvl5pPr>
            <a:lvl6pPr marL="2514600" indent="-228600" eaLnBrk="0" fontAlgn="base" hangingPunct="0">
              <a:spcBef>
                <a:spcPct val="0"/>
              </a:spcBef>
              <a:spcAft>
                <a:spcPct val="0"/>
              </a:spcAft>
              <a:defRPr sz="2700">
                <a:solidFill>
                  <a:schemeClr val="tx1"/>
                </a:solidFill>
                <a:latin typeface="Arial" charset="0"/>
                <a:ea typeface="ＭＳ Ｐゴシック" charset="-128"/>
              </a:defRPr>
            </a:lvl6pPr>
            <a:lvl7pPr marL="2971800" indent="-228600" eaLnBrk="0" fontAlgn="base" hangingPunct="0">
              <a:spcBef>
                <a:spcPct val="0"/>
              </a:spcBef>
              <a:spcAft>
                <a:spcPct val="0"/>
              </a:spcAft>
              <a:defRPr sz="2700">
                <a:solidFill>
                  <a:schemeClr val="tx1"/>
                </a:solidFill>
                <a:latin typeface="Arial" charset="0"/>
                <a:ea typeface="ＭＳ Ｐゴシック" charset="-128"/>
              </a:defRPr>
            </a:lvl7pPr>
            <a:lvl8pPr marL="3429000" indent="-228600" eaLnBrk="0" fontAlgn="base" hangingPunct="0">
              <a:spcBef>
                <a:spcPct val="0"/>
              </a:spcBef>
              <a:spcAft>
                <a:spcPct val="0"/>
              </a:spcAft>
              <a:defRPr sz="2700">
                <a:solidFill>
                  <a:schemeClr val="tx1"/>
                </a:solidFill>
                <a:latin typeface="Arial" charset="0"/>
                <a:ea typeface="ＭＳ Ｐゴシック" charset="-128"/>
              </a:defRPr>
            </a:lvl8pPr>
            <a:lvl9pPr marL="3886200" indent="-228600" eaLnBrk="0" fontAlgn="base" hangingPunct="0">
              <a:spcBef>
                <a:spcPct val="0"/>
              </a:spcBef>
              <a:spcAft>
                <a:spcPct val="0"/>
              </a:spcAft>
              <a:defRPr sz="2700">
                <a:solidFill>
                  <a:schemeClr val="tx1"/>
                </a:solidFill>
                <a:latin typeface="Arial" charset="0"/>
                <a:ea typeface="ＭＳ Ｐゴシック" charset="-128"/>
              </a:defRPr>
            </a:lvl9pPr>
          </a:lstStyle>
          <a:p>
            <a:fld id="{6B667F7F-6BE0-E040-9A1E-8381196C3DF4}" type="slidenum">
              <a:rPr lang="en-US" altLang="x-none" sz="1200">
                <a:solidFill>
                  <a:schemeClr val="accent2"/>
                </a:solidFill>
                <a:latin typeface="Calibri" charset="0"/>
                <a:ea typeface="Calibri" charset="0"/>
              </a:rPr>
              <a:pPr/>
              <a:t>11</a:t>
            </a:fld>
            <a:endParaRPr lang="en-US" altLang="x-none" sz="1200">
              <a:solidFill>
                <a:schemeClr val="accent2"/>
              </a:solidFill>
              <a:latin typeface="Calibri" charset="0"/>
              <a:ea typeface="Calibri" charset="0"/>
            </a:endParaRPr>
          </a:p>
        </p:txBody>
      </p:sp>
      <p:sp>
        <p:nvSpPr>
          <p:cNvPr id="1181698" name="Rectangle 2"/>
          <p:cNvSpPr>
            <a:spLocks noGrp="1" noChangeArrowheads="1"/>
          </p:cNvSpPr>
          <p:nvPr>
            <p:ph type="title"/>
          </p:nvPr>
        </p:nvSpPr>
        <p:spPr>
          <a:xfrm>
            <a:off x="2362200" y="43543"/>
            <a:ext cx="6629400" cy="1066800"/>
          </a:xfrm>
        </p:spPr>
        <p:txBody>
          <a:bodyPr/>
          <a:lstStyle/>
          <a:p>
            <a:pPr algn="ctr"/>
            <a:br>
              <a:rPr lang="en-US" dirty="0">
                <a:latin typeface="Elephant" panose="02020904090505020303" pitchFamily="18" charset="0"/>
              </a:rPr>
            </a:br>
            <a:r>
              <a:rPr lang="en-US" sz="2000" dirty="0">
                <a:latin typeface="Elephant" panose="02020904090505020303" pitchFamily="18" charset="0"/>
              </a:rPr>
              <a:t>FBE 558: Law of  Structuring, Financing and Managing Businesses by Professor Kerry Fields, fields@marshall.usc.edu</a:t>
            </a:r>
            <a:br>
              <a:rPr lang="en-US" sz="4400" dirty="0">
                <a:latin typeface="Elephant" panose="02020904090505020303" pitchFamily="18" charset="0"/>
              </a:rPr>
            </a:br>
            <a:endParaRPr lang="en-US" dirty="0">
              <a:cs typeface="+mj-cs"/>
            </a:endParaRPr>
          </a:p>
        </p:txBody>
      </p:sp>
      <p:sp>
        <p:nvSpPr>
          <p:cNvPr id="3" name="Content Placeholder 2">
            <a:extLst>
              <a:ext uri="{FF2B5EF4-FFF2-40B4-BE49-F238E27FC236}">
                <a16:creationId xmlns:a16="http://schemas.microsoft.com/office/drawing/2014/main" id="{CADD83AC-5765-421E-95DB-C2392A677A4A}"/>
              </a:ext>
            </a:extLst>
          </p:cNvPr>
          <p:cNvSpPr>
            <a:spLocks noGrp="1"/>
          </p:cNvSpPr>
          <p:nvPr>
            <p:ph idx="1"/>
          </p:nvPr>
        </p:nvSpPr>
        <p:spPr>
          <a:xfrm>
            <a:off x="457200" y="1143000"/>
            <a:ext cx="8229600" cy="5562600"/>
          </a:xfrm>
        </p:spPr>
        <p:txBody>
          <a:bodyPr/>
          <a:lstStyle/>
          <a:p>
            <a:r>
              <a:rPr lang="en-US" sz="1800" dirty="0">
                <a:latin typeface="Elephant" panose="02020904090505020303" pitchFamily="18" charset="0"/>
              </a:rPr>
              <a:t>Course Description:</a:t>
            </a:r>
          </a:p>
          <a:p>
            <a:pPr>
              <a:spcBef>
                <a:spcPts val="0"/>
              </a:spcBef>
            </a:pPr>
            <a:r>
              <a:rPr lang="en-US" sz="1800" dirty="0">
                <a:solidFill>
                  <a:srgbClr val="000000"/>
                </a:solidFill>
                <a:latin typeface="Times New Roman" panose="02020603050405020304" pitchFamily="18" charset="0"/>
                <a:cs typeface="Times New Roman" panose="02020603050405020304" pitchFamily="18" charset="0"/>
              </a:rPr>
              <a:t>C</a:t>
            </a:r>
            <a:r>
              <a:rPr lang="en-US" sz="1800" b="0" i="0" u="none" strike="noStrike" baseline="0" dirty="0">
                <a:solidFill>
                  <a:srgbClr val="000000"/>
                </a:solidFill>
                <a:latin typeface="Times New Roman" panose="02020603050405020304" pitchFamily="18" charset="0"/>
                <a:cs typeface="Times New Roman" panose="02020603050405020304" pitchFamily="18" charset="0"/>
              </a:rPr>
              <a:t>overs a variety of legal topics of greatest interest to those who wish to organize,</a:t>
            </a:r>
          </a:p>
          <a:p>
            <a:pPr>
              <a:spcBef>
                <a:spcPts val="0"/>
              </a:spcBef>
            </a:pPr>
            <a:r>
              <a:rPr lang="en-US" sz="1800" b="0" i="0" u="none" strike="noStrike" baseline="0" dirty="0">
                <a:solidFill>
                  <a:srgbClr val="000000"/>
                </a:solidFill>
                <a:latin typeface="Times New Roman" panose="02020603050405020304" pitchFamily="18" charset="0"/>
                <a:cs typeface="Times New Roman" panose="02020603050405020304" pitchFamily="18" charset="0"/>
              </a:rPr>
              <a:t>finance, and manage business organizations. It covers the legal aspects of the life cycle</a:t>
            </a:r>
          </a:p>
          <a:p>
            <a:pPr>
              <a:spcBef>
                <a:spcPts val="0"/>
              </a:spcBef>
            </a:pPr>
            <a:r>
              <a:rPr lang="en-US" sz="1800" b="0" i="0" u="none" strike="noStrike" baseline="0" dirty="0">
                <a:solidFill>
                  <a:srgbClr val="000000"/>
                </a:solidFill>
                <a:latin typeface="Times New Roman" panose="02020603050405020304" pitchFamily="18" charset="0"/>
                <a:cs typeface="Times New Roman" panose="02020603050405020304" pitchFamily="18" charset="0"/>
              </a:rPr>
              <a:t>of a business. </a:t>
            </a:r>
            <a:r>
              <a:rPr lang="en-US" sz="1800" dirty="0">
                <a:solidFill>
                  <a:srgbClr val="000000"/>
                </a:solidFill>
                <a:latin typeface="Times New Roman" panose="02020603050405020304" pitchFamily="18" charset="0"/>
                <a:cs typeface="Times New Roman" panose="02020603050405020304" pitchFamily="18" charset="0"/>
              </a:rPr>
              <a:t>We b</a:t>
            </a:r>
            <a:r>
              <a:rPr lang="en-US" sz="1800" b="0" i="0" u="none" strike="noStrike" baseline="0" dirty="0">
                <a:solidFill>
                  <a:srgbClr val="000000"/>
                </a:solidFill>
                <a:latin typeface="Times New Roman" panose="02020603050405020304" pitchFamily="18" charset="0"/>
                <a:cs typeface="Times New Roman" panose="02020603050405020304" pitchFamily="18" charset="0"/>
              </a:rPr>
              <a:t>egin with a review of agency law, a subject that is important</a:t>
            </a:r>
          </a:p>
          <a:p>
            <a:pPr>
              <a:spcBef>
                <a:spcPts val="0"/>
              </a:spcBef>
            </a:pPr>
            <a:r>
              <a:rPr lang="en-US" sz="1800" b="0" i="0" u="none" strike="noStrike" baseline="0" dirty="0">
                <a:solidFill>
                  <a:srgbClr val="000000"/>
                </a:solidFill>
                <a:latin typeface="Times New Roman" panose="02020603050405020304" pitchFamily="18" charset="0"/>
                <a:cs typeface="Times New Roman" panose="02020603050405020304" pitchFamily="18" charset="0"/>
              </a:rPr>
              <a:t>because organizations and their principals will be liable for the acts of their agents</a:t>
            </a:r>
          </a:p>
          <a:p>
            <a:pPr>
              <a:spcBef>
                <a:spcPts val="0"/>
              </a:spcBef>
            </a:pPr>
            <a:r>
              <a:rPr lang="en-US" sz="1800" b="0" i="0" u="none" strike="noStrike" baseline="0" dirty="0">
                <a:solidFill>
                  <a:srgbClr val="000000"/>
                </a:solidFill>
                <a:latin typeface="Times New Roman" panose="02020603050405020304" pitchFamily="18" charset="0"/>
                <a:cs typeface="Times New Roman" panose="02020603050405020304" pitchFamily="18" charset="0"/>
              </a:rPr>
              <a:t>occurring within the scope of their employment. </a:t>
            </a:r>
            <a:r>
              <a:rPr lang="en-US" sz="1800" dirty="0">
                <a:solidFill>
                  <a:srgbClr val="000000"/>
                </a:solidFill>
                <a:latin typeface="Times New Roman" panose="02020603050405020304" pitchFamily="18" charset="0"/>
                <a:cs typeface="Times New Roman" panose="02020603050405020304" pitchFamily="18" charset="0"/>
              </a:rPr>
              <a:t>We </a:t>
            </a:r>
            <a:r>
              <a:rPr lang="en-US" sz="1800" b="0" i="0" u="none" strike="noStrike" baseline="0" dirty="0">
                <a:solidFill>
                  <a:srgbClr val="000000"/>
                </a:solidFill>
                <a:latin typeface="Times New Roman" panose="02020603050405020304" pitchFamily="18" charset="0"/>
                <a:cs typeface="Times New Roman" panose="02020603050405020304" pitchFamily="18" charset="0"/>
              </a:rPr>
              <a:t>proceed with business structures,</a:t>
            </a:r>
          </a:p>
          <a:p>
            <a:pPr>
              <a:spcBef>
                <a:spcPts val="0"/>
              </a:spcBef>
            </a:pPr>
            <a:r>
              <a:rPr lang="en-US" sz="1800" b="0" i="0" u="none" strike="noStrike" baseline="0" dirty="0">
                <a:solidFill>
                  <a:srgbClr val="000000"/>
                </a:solidFill>
                <a:latin typeface="Times New Roman" panose="02020603050405020304" pitchFamily="18" charset="0"/>
                <a:cs typeface="Times New Roman" panose="02020603050405020304" pitchFamily="18" charset="0"/>
              </a:rPr>
              <a:t>including partnerships, both general and limited, limited liability companies, and</a:t>
            </a:r>
          </a:p>
          <a:p>
            <a:pPr>
              <a:spcBef>
                <a:spcPts val="0"/>
              </a:spcBef>
            </a:pPr>
            <a:r>
              <a:rPr lang="en-US" sz="1800" b="0" i="0" u="none" strike="noStrike" baseline="0" dirty="0">
                <a:solidFill>
                  <a:srgbClr val="000000"/>
                </a:solidFill>
                <a:latin typeface="Times New Roman" panose="02020603050405020304" pitchFamily="18" charset="0"/>
                <a:cs typeface="Times New Roman" panose="02020603050405020304" pitchFamily="18" charset="0"/>
              </a:rPr>
              <a:t>special entities such as cooperatives, joint ventures and franchising. The law of human</a:t>
            </a:r>
          </a:p>
          <a:p>
            <a:pPr>
              <a:spcBef>
                <a:spcPts val="0"/>
              </a:spcBef>
            </a:pPr>
            <a:r>
              <a:rPr lang="en-US" sz="1800" b="0" i="0" u="none" strike="noStrike" baseline="0" dirty="0">
                <a:solidFill>
                  <a:srgbClr val="000000"/>
                </a:solidFill>
                <a:latin typeface="Times New Roman" panose="02020603050405020304" pitchFamily="18" charset="0"/>
                <a:cs typeface="Times New Roman" panose="02020603050405020304" pitchFamily="18" charset="0"/>
              </a:rPr>
              <a:t>capital including wage and hour law and employment discrimination is discussed. </a:t>
            </a:r>
          </a:p>
          <a:p>
            <a:pPr>
              <a:spcBef>
                <a:spcPts val="0"/>
              </a:spcBef>
            </a:pPr>
            <a:endParaRPr lang="en-US" sz="1800" dirty="0">
              <a:latin typeface="Times New Roman" panose="02020603050405020304" pitchFamily="18" charset="0"/>
              <a:cs typeface="Times New Roman" panose="02020603050405020304" pitchFamily="18" charset="0"/>
            </a:endParaRPr>
          </a:p>
          <a:p>
            <a:pPr>
              <a:spcBef>
                <a:spcPts val="0"/>
              </a:spcBef>
              <a:spcAft>
                <a:spcPts val="0"/>
              </a:spcAft>
            </a:pPr>
            <a:r>
              <a:rPr lang="en-US" sz="1800" dirty="0">
                <a:latin typeface="Elephant" panose="02020904090505020303" pitchFamily="18" charset="0"/>
              </a:rPr>
              <a:t>Learning Objectives:</a:t>
            </a:r>
            <a:endParaRPr lang="en-US" sz="1800" b="0" i="0" u="none" strike="noStrike" baseline="0" dirty="0">
              <a:solidFill>
                <a:srgbClr val="000000"/>
              </a:solidFill>
              <a:latin typeface="Times New Roman" panose="02020603050405020304" pitchFamily="18" charset="0"/>
              <a:cs typeface="Times New Roman" panose="02020603050405020304" pitchFamily="18" charset="0"/>
            </a:endParaRPr>
          </a:p>
          <a:p>
            <a:pPr marL="0" marR="0" lvl="0" indent="0" algn="just">
              <a:lnSpc>
                <a:spcPct val="107000"/>
              </a:lnSpc>
              <a:spcBef>
                <a:spcPts val="0"/>
              </a:spcBef>
              <a:spcAft>
                <a:spcPts val="0"/>
              </a:spcAft>
            </a:pPr>
            <a:r>
              <a:rPr lang="en-US" sz="17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Learn how agents create liability for you and the company; Identify the best business</a:t>
            </a:r>
          </a:p>
          <a:p>
            <a:pPr marL="0" marR="0" lvl="0" indent="0">
              <a:lnSpc>
                <a:spcPct val="107000"/>
              </a:lnSpc>
              <a:spcBef>
                <a:spcPts val="0"/>
              </a:spcBef>
              <a:spcAft>
                <a:spcPts val="0"/>
              </a:spcAft>
            </a:pPr>
            <a:r>
              <a:rPr lang="en-US" sz="17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organization form for your enterprise (partnerships and limited liability companies (LLCs), franchising, joint ventures, and cooperatives, corporations and related governance issues); Apply the significant aspects of employment law in managing a workplace (federal and state); Learn the ins and outs of covenants not to compete (in most states they are enforceable against employees), wage and hour laws, personal liability for enterprise wage and hour violations, what happens when an employment discrimination claim is filed with the EEOC. Gain a working knowledge of mergers and acquisitions (reviewing actual prior deal documents) buying and selling businesses… and much more.</a:t>
            </a:r>
            <a:endParaRPr lang="en-US" sz="1700" dirty="0">
              <a:latin typeface="Elephant" panose="02020904090505020303" pitchFamily="18" charset="0"/>
            </a:endParaRPr>
          </a:p>
          <a:p>
            <a:endParaRPr lang="en-US" sz="1700" dirty="0">
              <a:latin typeface="Elephant" panose="02020904090505020303" pitchFamily="18" charset="0"/>
            </a:endParaRPr>
          </a:p>
          <a:p>
            <a:endParaRPr lang="en-US" sz="2000" dirty="0">
              <a:latin typeface="Elephant" panose="02020904090505020303" pitchFamily="18" charset="0"/>
            </a:endParaRPr>
          </a:p>
          <a:p>
            <a:pPr marL="0" indent="0"/>
            <a:endParaRPr lang="en-US" sz="2000" dirty="0">
              <a:latin typeface="Elephant" panose="02020904090505020303" pitchFamily="18" charset="0"/>
            </a:endParaRPr>
          </a:p>
          <a:p>
            <a:endParaRPr lang="en-US" dirty="0"/>
          </a:p>
          <a:p>
            <a:endParaRPr lang="en-US" dirty="0"/>
          </a:p>
        </p:txBody>
      </p:sp>
    </p:spTree>
    <p:extLst>
      <p:ext uri="{BB962C8B-B14F-4D97-AF65-F5344CB8AC3E}">
        <p14:creationId xmlns:p14="http://schemas.microsoft.com/office/powerpoint/2010/main" val="2033213615"/>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700">
                <a:solidFill>
                  <a:schemeClr val="tx1"/>
                </a:solidFill>
                <a:latin typeface="Arial" charset="0"/>
                <a:ea typeface="ＭＳ Ｐゴシック" charset="-128"/>
              </a:defRPr>
            </a:lvl1pPr>
            <a:lvl2pPr marL="742950" indent="-285750">
              <a:defRPr sz="2700">
                <a:solidFill>
                  <a:schemeClr val="tx1"/>
                </a:solidFill>
                <a:latin typeface="Arial" charset="0"/>
                <a:ea typeface="ＭＳ Ｐゴシック" charset="-128"/>
              </a:defRPr>
            </a:lvl2pPr>
            <a:lvl3pPr marL="1143000" indent="-228600">
              <a:defRPr sz="2700">
                <a:solidFill>
                  <a:schemeClr val="tx1"/>
                </a:solidFill>
                <a:latin typeface="Arial" charset="0"/>
                <a:ea typeface="ＭＳ Ｐゴシック" charset="-128"/>
              </a:defRPr>
            </a:lvl3pPr>
            <a:lvl4pPr marL="1600200" indent="-228600">
              <a:defRPr sz="2700">
                <a:solidFill>
                  <a:schemeClr val="tx1"/>
                </a:solidFill>
                <a:latin typeface="Arial" charset="0"/>
                <a:ea typeface="ＭＳ Ｐゴシック" charset="-128"/>
              </a:defRPr>
            </a:lvl4pPr>
            <a:lvl5pPr marL="2057400" indent="-228600">
              <a:defRPr sz="2700">
                <a:solidFill>
                  <a:schemeClr val="tx1"/>
                </a:solidFill>
                <a:latin typeface="Arial" charset="0"/>
                <a:ea typeface="ＭＳ Ｐゴシック" charset="-128"/>
              </a:defRPr>
            </a:lvl5pPr>
            <a:lvl6pPr marL="2514600" indent="-228600" eaLnBrk="0" fontAlgn="base" hangingPunct="0">
              <a:spcBef>
                <a:spcPct val="0"/>
              </a:spcBef>
              <a:spcAft>
                <a:spcPct val="0"/>
              </a:spcAft>
              <a:defRPr sz="2700">
                <a:solidFill>
                  <a:schemeClr val="tx1"/>
                </a:solidFill>
                <a:latin typeface="Arial" charset="0"/>
                <a:ea typeface="ＭＳ Ｐゴシック" charset="-128"/>
              </a:defRPr>
            </a:lvl6pPr>
            <a:lvl7pPr marL="2971800" indent="-228600" eaLnBrk="0" fontAlgn="base" hangingPunct="0">
              <a:spcBef>
                <a:spcPct val="0"/>
              </a:spcBef>
              <a:spcAft>
                <a:spcPct val="0"/>
              </a:spcAft>
              <a:defRPr sz="2700">
                <a:solidFill>
                  <a:schemeClr val="tx1"/>
                </a:solidFill>
                <a:latin typeface="Arial" charset="0"/>
                <a:ea typeface="ＭＳ Ｐゴシック" charset="-128"/>
              </a:defRPr>
            </a:lvl7pPr>
            <a:lvl8pPr marL="3429000" indent="-228600" eaLnBrk="0" fontAlgn="base" hangingPunct="0">
              <a:spcBef>
                <a:spcPct val="0"/>
              </a:spcBef>
              <a:spcAft>
                <a:spcPct val="0"/>
              </a:spcAft>
              <a:defRPr sz="2700">
                <a:solidFill>
                  <a:schemeClr val="tx1"/>
                </a:solidFill>
                <a:latin typeface="Arial" charset="0"/>
                <a:ea typeface="ＭＳ Ｐゴシック" charset="-128"/>
              </a:defRPr>
            </a:lvl8pPr>
            <a:lvl9pPr marL="3886200" indent="-228600" eaLnBrk="0" fontAlgn="base" hangingPunct="0">
              <a:spcBef>
                <a:spcPct val="0"/>
              </a:spcBef>
              <a:spcAft>
                <a:spcPct val="0"/>
              </a:spcAft>
              <a:defRPr sz="2700">
                <a:solidFill>
                  <a:schemeClr val="tx1"/>
                </a:solidFill>
                <a:latin typeface="Arial" charset="0"/>
                <a:ea typeface="ＭＳ Ｐゴシック" charset="-128"/>
              </a:defRPr>
            </a:lvl9pPr>
          </a:lstStyle>
          <a:p>
            <a:fld id="{6B667F7F-6BE0-E040-9A1E-8381196C3DF4}" type="slidenum">
              <a:rPr lang="en-US" altLang="x-none" sz="1200">
                <a:solidFill>
                  <a:schemeClr val="accent2"/>
                </a:solidFill>
                <a:latin typeface="Calibri" charset="0"/>
                <a:ea typeface="Calibri" charset="0"/>
              </a:rPr>
              <a:pPr/>
              <a:t>12</a:t>
            </a:fld>
            <a:endParaRPr lang="en-US" altLang="x-none" sz="1200">
              <a:solidFill>
                <a:schemeClr val="accent2"/>
              </a:solidFill>
              <a:latin typeface="Calibri" charset="0"/>
              <a:ea typeface="Calibri" charset="0"/>
            </a:endParaRPr>
          </a:p>
        </p:txBody>
      </p:sp>
      <p:sp>
        <p:nvSpPr>
          <p:cNvPr id="1181698" name="Rectangle 2"/>
          <p:cNvSpPr>
            <a:spLocks noGrp="1" noChangeArrowheads="1"/>
          </p:cNvSpPr>
          <p:nvPr>
            <p:ph type="title"/>
          </p:nvPr>
        </p:nvSpPr>
        <p:spPr>
          <a:xfrm>
            <a:off x="2362200" y="43543"/>
            <a:ext cx="6629400" cy="1066800"/>
          </a:xfrm>
        </p:spPr>
        <p:txBody>
          <a:bodyPr/>
          <a:lstStyle/>
          <a:p>
            <a:pPr algn="ctr"/>
            <a:br>
              <a:rPr lang="en-US" dirty="0">
                <a:latin typeface="Elephant" panose="02020904090505020303" pitchFamily="18" charset="0"/>
              </a:rPr>
            </a:br>
            <a:r>
              <a:rPr lang="en-US" sz="2000" dirty="0">
                <a:latin typeface="Elephant" panose="02020904090505020303" pitchFamily="18" charset="0"/>
              </a:rPr>
              <a:t>FBE 559:  Management of Financial Risk by Professor Jason Donaldson, jrdonald@marshall.usc.edu</a:t>
            </a:r>
            <a:br>
              <a:rPr lang="en-US" sz="4400" dirty="0">
                <a:latin typeface="Elephant" panose="02020904090505020303" pitchFamily="18" charset="0"/>
              </a:rPr>
            </a:br>
            <a:endParaRPr lang="en-US" dirty="0">
              <a:cs typeface="+mj-cs"/>
            </a:endParaRPr>
          </a:p>
        </p:txBody>
      </p:sp>
      <p:sp>
        <p:nvSpPr>
          <p:cNvPr id="3" name="Content Placeholder 2">
            <a:extLst>
              <a:ext uri="{FF2B5EF4-FFF2-40B4-BE49-F238E27FC236}">
                <a16:creationId xmlns:a16="http://schemas.microsoft.com/office/drawing/2014/main" id="{CADD83AC-5765-421E-95DB-C2392A677A4A}"/>
              </a:ext>
            </a:extLst>
          </p:cNvPr>
          <p:cNvSpPr>
            <a:spLocks noGrp="1"/>
          </p:cNvSpPr>
          <p:nvPr>
            <p:ph idx="1"/>
          </p:nvPr>
        </p:nvSpPr>
        <p:spPr>
          <a:xfrm>
            <a:off x="152400" y="1143000"/>
            <a:ext cx="8534400" cy="5562600"/>
          </a:xfrm>
        </p:spPr>
        <p:txBody>
          <a:bodyPr/>
          <a:lstStyle/>
          <a:p>
            <a:r>
              <a:rPr lang="en-US" sz="1800" dirty="0">
                <a:latin typeface="Elephant" panose="02020904090505020303" pitchFamily="18" charset="0"/>
              </a:rPr>
              <a:t>Course Description:</a:t>
            </a:r>
          </a:p>
          <a:p>
            <a:pPr algn="l">
              <a:spcBef>
                <a:spcPts val="0"/>
              </a:spcBef>
            </a:pPr>
            <a:r>
              <a:rPr lang="en-US" sz="1800" b="0" i="0" u="none" strike="noStrike" baseline="0" dirty="0">
                <a:solidFill>
                  <a:schemeClr val="tx1"/>
                </a:solidFill>
                <a:latin typeface="Times New Roman" panose="02020603050405020304" pitchFamily="18" charset="0"/>
                <a:cs typeface="Times New Roman" panose="02020603050405020304" pitchFamily="18" charset="0"/>
              </a:rPr>
              <a:t>This course intends to be an introduction to Financial derivatives, namely options,</a:t>
            </a:r>
          </a:p>
          <a:p>
            <a:pPr algn="l">
              <a:spcBef>
                <a:spcPts val="0"/>
              </a:spcBef>
            </a:pPr>
            <a:r>
              <a:rPr lang="en-US" sz="1800" b="0" i="0" u="none" strike="noStrike" baseline="0" dirty="0">
                <a:solidFill>
                  <a:schemeClr val="tx1"/>
                </a:solidFill>
                <a:latin typeface="Times New Roman" panose="02020603050405020304" pitchFamily="18" charset="0"/>
                <a:cs typeface="Times New Roman" panose="02020603050405020304" pitchFamily="18" charset="0"/>
              </a:rPr>
              <a:t>futures and swaps. Our main goal will be to focus on the uses of derivatives for</a:t>
            </a:r>
          </a:p>
          <a:p>
            <a:pPr algn="l">
              <a:spcBef>
                <a:spcPts val="0"/>
              </a:spcBef>
            </a:pPr>
            <a:r>
              <a:rPr lang="en-US" sz="1800" b="0" i="0" u="none" strike="noStrike" baseline="0" dirty="0">
                <a:solidFill>
                  <a:schemeClr val="tx1"/>
                </a:solidFill>
                <a:latin typeface="Times New Roman" panose="02020603050405020304" pitchFamily="18" charset="0"/>
                <a:cs typeface="Times New Roman" panose="02020603050405020304" pitchFamily="18" charset="0"/>
              </a:rPr>
              <a:t>hedging and speculation and to understand risk neutral pricing of derivatives. The</a:t>
            </a:r>
          </a:p>
          <a:p>
            <a:pPr algn="l">
              <a:spcBef>
                <a:spcPts val="0"/>
              </a:spcBef>
            </a:pPr>
            <a:r>
              <a:rPr lang="en-US" sz="1800" b="0" i="0" u="none" strike="noStrike" baseline="0" dirty="0">
                <a:solidFill>
                  <a:schemeClr val="tx1"/>
                </a:solidFill>
                <a:latin typeface="Times New Roman" panose="02020603050405020304" pitchFamily="18" charset="0"/>
                <a:cs typeface="Times New Roman" panose="02020603050405020304" pitchFamily="18" charset="0"/>
              </a:rPr>
              <a:t>emphasis of the course will be on conceptual issues as opposed to the institutional</a:t>
            </a:r>
          </a:p>
          <a:p>
            <a:pPr algn="l">
              <a:spcBef>
                <a:spcPts val="0"/>
              </a:spcBef>
            </a:pPr>
            <a:r>
              <a:rPr lang="en-US" sz="1800" b="0" i="0" u="none" strike="noStrike" baseline="0" dirty="0">
                <a:solidFill>
                  <a:schemeClr val="tx1"/>
                </a:solidFill>
                <a:latin typeface="Times New Roman" panose="02020603050405020304" pitchFamily="18" charset="0"/>
                <a:cs typeface="Times New Roman" panose="02020603050405020304" pitchFamily="18" charset="0"/>
              </a:rPr>
              <a:t>aspects (although the basic institutional aspects will be covered). By all standards</a:t>
            </a:r>
          </a:p>
          <a:p>
            <a:pPr algn="l">
              <a:spcBef>
                <a:spcPts val="0"/>
              </a:spcBef>
            </a:pPr>
            <a:r>
              <a:rPr lang="en-US" sz="1800" b="0" i="0" u="none" strike="noStrike" baseline="0" dirty="0">
                <a:solidFill>
                  <a:schemeClr val="tx1"/>
                </a:solidFill>
                <a:latin typeface="Times New Roman" panose="02020603050405020304" pitchFamily="18" charset="0"/>
                <a:cs typeface="Times New Roman" panose="02020603050405020304" pitchFamily="18" charset="0"/>
              </a:rPr>
              <a:t>this is a quantitative class and a good background in calculus and statistics is</a:t>
            </a:r>
          </a:p>
          <a:p>
            <a:pPr algn="l">
              <a:spcBef>
                <a:spcPts val="0"/>
              </a:spcBef>
            </a:pPr>
            <a:r>
              <a:rPr lang="en-US" sz="1800" b="0" i="0" u="none" strike="noStrike" baseline="0" dirty="0">
                <a:solidFill>
                  <a:schemeClr val="tx1"/>
                </a:solidFill>
                <a:latin typeface="Times New Roman" panose="02020603050405020304" pitchFamily="18" charset="0"/>
                <a:cs typeface="Times New Roman" panose="02020603050405020304" pitchFamily="18" charset="0"/>
              </a:rPr>
              <a:t>highly desirable, if not necessary. Knowledge of Excel will be useful (though not</a:t>
            </a:r>
          </a:p>
          <a:p>
            <a:pPr algn="l">
              <a:spcBef>
                <a:spcPts val="0"/>
              </a:spcBef>
            </a:pPr>
            <a:r>
              <a:rPr lang="en-US" sz="1800" b="0" i="0" u="none" strike="noStrike" baseline="0" dirty="0">
                <a:solidFill>
                  <a:schemeClr val="tx1"/>
                </a:solidFill>
                <a:latin typeface="Times New Roman" panose="02020603050405020304" pitchFamily="18" charset="0"/>
                <a:cs typeface="Times New Roman" panose="02020603050405020304" pitchFamily="18" charset="0"/>
              </a:rPr>
              <a:t>required) as some analysis will be done in Excel.</a:t>
            </a:r>
            <a:endParaRPr lang="en-US" sz="1800" dirty="0">
              <a:solidFill>
                <a:schemeClr val="tx1"/>
              </a:solidFill>
              <a:latin typeface="Times New Roman" panose="02020603050405020304" pitchFamily="18" charset="0"/>
              <a:cs typeface="Times New Roman" panose="02020603050405020304" pitchFamily="18" charset="0"/>
            </a:endParaRPr>
          </a:p>
          <a:p>
            <a:endParaRPr lang="en-US" sz="1800" dirty="0">
              <a:latin typeface="Elephant" panose="02020904090505020303" pitchFamily="18" charset="0"/>
            </a:endParaRPr>
          </a:p>
          <a:p>
            <a:r>
              <a:rPr lang="en-US" sz="1800" dirty="0">
                <a:latin typeface="Elephant" panose="02020904090505020303" pitchFamily="18" charset="0"/>
              </a:rPr>
              <a:t>Learning Objectives:</a:t>
            </a:r>
            <a:endParaRPr lang="en-US" sz="1800" b="0" i="0" u="none" strike="noStrike" baseline="0" dirty="0">
              <a:solidFill>
                <a:srgbClr val="000000"/>
              </a:solidFill>
              <a:latin typeface="Times New Roman" panose="02020603050405020304" pitchFamily="18" charset="0"/>
            </a:endParaRPr>
          </a:p>
          <a:p>
            <a:pPr algn="l">
              <a:spcBef>
                <a:spcPts val="0"/>
              </a:spcBef>
            </a:pPr>
            <a:r>
              <a:rPr lang="en-US" sz="1800" b="0" i="0" u="none" strike="noStrike" baseline="0" dirty="0">
                <a:solidFill>
                  <a:schemeClr val="tx1"/>
                </a:solidFill>
                <a:latin typeface="Times New Roman" panose="02020603050405020304" pitchFamily="18" charset="0"/>
                <a:cs typeface="Times New Roman" panose="02020603050405020304" pitchFamily="18" charset="0"/>
              </a:rPr>
              <a:t>An objective of the course will be to understand how to compute futures prices</a:t>
            </a:r>
          </a:p>
          <a:p>
            <a:pPr algn="l">
              <a:spcBef>
                <a:spcPts val="0"/>
              </a:spcBef>
            </a:pPr>
            <a:r>
              <a:rPr lang="en-US" sz="1800" b="0" i="0" u="none" strike="noStrike" baseline="0" dirty="0">
                <a:solidFill>
                  <a:schemeClr val="tx1"/>
                </a:solidFill>
                <a:latin typeface="Times New Roman" panose="02020603050405020304" pitchFamily="18" charset="0"/>
                <a:cs typeface="Times New Roman" panose="02020603050405020304" pitchFamily="18" charset="0"/>
              </a:rPr>
              <a:t>and options under various assumptions. Student should also gain knowledge in</a:t>
            </a:r>
          </a:p>
          <a:p>
            <a:pPr algn="l">
              <a:spcBef>
                <a:spcPts val="0"/>
              </a:spcBef>
            </a:pPr>
            <a:r>
              <a:rPr lang="en-US" sz="1800" b="0" i="0" u="none" strike="noStrike" baseline="0" dirty="0">
                <a:solidFill>
                  <a:schemeClr val="tx1"/>
                </a:solidFill>
                <a:latin typeface="Times New Roman" panose="02020603050405020304" pitchFamily="18" charset="0"/>
                <a:cs typeface="Times New Roman" panose="02020603050405020304" pitchFamily="18" charset="0"/>
              </a:rPr>
              <a:t>how to use futures and options to hedge and speculate on risks. Students will</a:t>
            </a:r>
          </a:p>
          <a:p>
            <a:pPr algn="l">
              <a:spcBef>
                <a:spcPts val="0"/>
              </a:spcBef>
            </a:pPr>
            <a:r>
              <a:rPr lang="en-US" sz="1800" b="0" i="0" u="none" strike="noStrike" baseline="0" dirty="0">
                <a:solidFill>
                  <a:schemeClr val="tx1"/>
                </a:solidFill>
                <a:latin typeface="Times New Roman" panose="02020603050405020304" pitchFamily="18" charset="0"/>
                <a:cs typeface="Times New Roman" panose="02020603050405020304" pitchFamily="18" charset="0"/>
              </a:rPr>
              <a:t>learn how to apply these ideas within a real options framework to identify valuing</a:t>
            </a:r>
          </a:p>
          <a:p>
            <a:pPr algn="l">
              <a:spcBef>
                <a:spcPts val="0"/>
              </a:spcBef>
            </a:pPr>
            <a:r>
              <a:rPr lang="en-US" sz="1800" b="0" i="0" u="none" strike="noStrike" baseline="0" dirty="0">
                <a:solidFill>
                  <a:schemeClr val="tx1"/>
                </a:solidFill>
                <a:latin typeface="Times New Roman" panose="02020603050405020304" pitchFamily="18" charset="0"/>
                <a:cs typeface="Times New Roman" panose="02020603050405020304" pitchFamily="18" charset="0"/>
              </a:rPr>
              <a:t>creating strategies within a firm.</a:t>
            </a:r>
            <a:endParaRPr lang="en-US" sz="1800" dirty="0">
              <a:solidFill>
                <a:schemeClr val="tx1"/>
              </a:solidFill>
              <a:latin typeface="Times New Roman" panose="02020603050405020304" pitchFamily="18" charset="0"/>
              <a:cs typeface="Times New Roman" panose="02020603050405020304" pitchFamily="18" charset="0"/>
            </a:endParaRPr>
          </a:p>
          <a:p>
            <a:endParaRPr lang="en-US" sz="2000" dirty="0">
              <a:latin typeface="Elephant" panose="02020904090505020303" pitchFamily="18" charset="0"/>
            </a:endParaRPr>
          </a:p>
          <a:p>
            <a:pPr marL="0" indent="0"/>
            <a:endParaRPr lang="en-US" sz="2000" dirty="0">
              <a:latin typeface="Elephant" panose="02020904090505020303" pitchFamily="18" charset="0"/>
            </a:endParaRPr>
          </a:p>
          <a:p>
            <a:endParaRPr lang="en-US" dirty="0"/>
          </a:p>
          <a:p>
            <a:endParaRPr lang="en-US" dirty="0"/>
          </a:p>
        </p:txBody>
      </p:sp>
    </p:spTree>
    <p:extLst>
      <p:ext uri="{BB962C8B-B14F-4D97-AF65-F5344CB8AC3E}">
        <p14:creationId xmlns:p14="http://schemas.microsoft.com/office/powerpoint/2010/main" val="460607597"/>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700">
                <a:solidFill>
                  <a:schemeClr val="tx1"/>
                </a:solidFill>
                <a:latin typeface="Arial" charset="0"/>
                <a:ea typeface="ＭＳ Ｐゴシック" charset="-128"/>
              </a:defRPr>
            </a:lvl1pPr>
            <a:lvl2pPr marL="742950" indent="-285750">
              <a:defRPr sz="2700">
                <a:solidFill>
                  <a:schemeClr val="tx1"/>
                </a:solidFill>
                <a:latin typeface="Arial" charset="0"/>
                <a:ea typeface="ＭＳ Ｐゴシック" charset="-128"/>
              </a:defRPr>
            </a:lvl2pPr>
            <a:lvl3pPr marL="1143000" indent="-228600">
              <a:defRPr sz="2700">
                <a:solidFill>
                  <a:schemeClr val="tx1"/>
                </a:solidFill>
                <a:latin typeface="Arial" charset="0"/>
                <a:ea typeface="ＭＳ Ｐゴシック" charset="-128"/>
              </a:defRPr>
            </a:lvl3pPr>
            <a:lvl4pPr marL="1600200" indent="-228600">
              <a:defRPr sz="2700">
                <a:solidFill>
                  <a:schemeClr val="tx1"/>
                </a:solidFill>
                <a:latin typeface="Arial" charset="0"/>
                <a:ea typeface="ＭＳ Ｐゴシック" charset="-128"/>
              </a:defRPr>
            </a:lvl4pPr>
            <a:lvl5pPr marL="2057400" indent="-228600">
              <a:defRPr sz="2700">
                <a:solidFill>
                  <a:schemeClr val="tx1"/>
                </a:solidFill>
                <a:latin typeface="Arial" charset="0"/>
                <a:ea typeface="ＭＳ Ｐゴシック" charset="-128"/>
              </a:defRPr>
            </a:lvl5pPr>
            <a:lvl6pPr marL="2514600" indent="-228600" eaLnBrk="0" fontAlgn="base" hangingPunct="0">
              <a:spcBef>
                <a:spcPct val="0"/>
              </a:spcBef>
              <a:spcAft>
                <a:spcPct val="0"/>
              </a:spcAft>
              <a:defRPr sz="2700">
                <a:solidFill>
                  <a:schemeClr val="tx1"/>
                </a:solidFill>
                <a:latin typeface="Arial" charset="0"/>
                <a:ea typeface="ＭＳ Ｐゴシック" charset="-128"/>
              </a:defRPr>
            </a:lvl6pPr>
            <a:lvl7pPr marL="2971800" indent="-228600" eaLnBrk="0" fontAlgn="base" hangingPunct="0">
              <a:spcBef>
                <a:spcPct val="0"/>
              </a:spcBef>
              <a:spcAft>
                <a:spcPct val="0"/>
              </a:spcAft>
              <a:defRPr sz="2700">
                <a:solidFill>
                  <a:schemeClr val="tx1"/>
                </a:solidFill>
                <a:latin typeface="Arial" charset="0"/>
                <a:ea typeface="ＭＳ Ｐゴシック" charset="-128"/>
              </a:defRPr>
            </a:lvl7pPr>
            <a:lvl8pPr marL="3429000" indent="-228600" eaLnBrk="0" fontAlgn="base" hangingPunct="0">
              <a:spcBef>
                <a:spcPct val="0"/>
              </a:spcBef>
              <a:spcAft>
                <a:spcPct val="0"/>
              </a:spcAft>
              <a:defRPr sz="2700">
                <a:solidFill>
                  <a:schemeClr val="tx1"/>
                </a:solidFill>
                <a:latin typeface="Arial" charset="0"/>
                <a:ea typeface="ＭＳ Ｐゴシック" charset="-128"/>
              </a:defRPr>
            </a:lvl8pPr>
            <a:lvl9pPr marL="3886200" indent="-228600" eaLnBrk="0" fontAlgn="base" hangingPunct="0">
              <a:spcBef>
                <a:spcPct val="0"/>
              </a:spcBef>
              <a:spcAft>
                <a:spcPct val="0"/>
              </a:spcAft>
              <a:defRPr sz="2700">
                <a:solidFill>
                  <a:schemeClr val="tx1"/>
                </a:solidFill>
                <a:latin typeface="Arial" charset="0"/>
                <a:ea typeface="ＭＳ Ｐゴシック" charset="-128"/>
              </a:defRPr>
            </a:lvl9pPr>
          </a:lstStyle>
          <a:p>
            <a:fld id="{6B667F7F-6BE0-E040-9A1E-8381196C3DF4}" type="slidenum">
              <a:rPr lang="en-US" altLang="x-none" sz="1200">
                <a:solidFill>
                  <a:schemeClr val="accent2"/>
                </a:solidFill>
                <a:latin typeface="Calibri" charset="0"/>
                <a:ea typeface="Calibri" charset="0"/>
              </a:rPr>
              <a:pPr/>
              <a:t>13</a:t>
            </a:fld>
            <a:endParaRPr lang="en-US" altLang="x-none" sz="1200">
              <a:solidFill>
                <a:schemeClr val="accent2"/>
              </a:solidFill>
              <a:latin typeface="Calibri" charset="0"/>
              <a:ea typeface="Calibri" charset="0"/>
            </a:endParaRPr>
          </a:p>
        </p:txBody>
      </p:sp>
      <p:sp>
        <p:nvSpPr>
          <p:cNvPr id="1181698" name="Rectangle 2"/>
          <p:cNvSpPr>
            <a:spLocks noGrp="1" noChangeArrowheads="1"/>
          </p:cNvSpPr>
          <p:nvPr>
            <p:ph type="title"/>
          </p:nvPr>
        </p:nvSpPr>
        <p:spPr>
          <a:xfrm>
            <a:off x="2362200" y="43543"/>
            <a:ext cx="6629400" cy="1066800"/>
          </a:xfrm>
        </p:spPr>
        <p:txBody>
          <a:bodyPr/>
          <a:lstStyle/>
          <a:p>
            <a:pPr algn="ctr"/>
            <a:br>
              <a:rPr lang="en-US" dirty="0">
                <a:latin typeface="Elephant" panose="02020904090505020303" pitchFamily="18" charset="0"/>
              </a:rPr>
            </a:br>
            <a:r>
              <a:rPr lang="en-US" sz="2000" dirty="0">
                <a:latin typeface="Elephant" panose="02020904090505020303" pitchFamily="18" charset="0"/>
              </a:rPr>
              <a:t>FBE 591: Real Estate Finance and Investments by Professor Selale Tuzel, Tuzel@marshall.usc.edu</a:t>
            </a:r>
            <a:br>
              <a:rPr lang="en-US" sz="4400" dirty="0">
                <a:latin typeface="Elephant" panose="02020904090505020303" pitchFamily="18" charset="0"/>
              </a:rPr>
            </a:br>
            <a:endParaRPr lang="en-US" dirty="0">
              <a:cs typeface="+mj-cs"/>
            </a:endParaRPr>
          </a:p>
        </p:txBody>
      </p:sp>
      <p:sp>
        <p:nvSpPr>
          <p:cNvPr id="3" name="Content Placeholder 2">
            <a:extLst>
              <a:ext uri="{FF2B5EF4-FFF2-40B4-BE49-F238E27FC236}">
                <a16:creationId xmlns:a16="http://schemas.microsoft.com/office/drawing/2014/main" id="{CADD83AC-5765-421E-95DB-C2392A677A4A}"/>
              </a:ext>
            </a:extLst>
          </p:cNvPr>
          <p:cNvSpPr>
            <a:spLocks noGrp="1"/>
          </p:cNvSpPr>
          <p:nvPr>
            <p:ph idx="1"/>
          </p:nvPr>
        </p:nvSpPr>
        <p:spPr>
          <a:xfrm>
            <a:off x="152400" y="1143000"/>
            <a:ext cx="8534400" cy="5562600"/>
          </a:xfrm>
        </p:spPr>
        <p:txBody>
          <a:bodyPr/>
          <a:lstStyle/>
          <a:p>
            <a:r>
              <a:rPr lang="en-US" sz="1800" dirty="0">
                <a:latin typeface="Elephant" panose="02020904090505020303" pitchFamily="18" charset="0"/>
              </a:rPr>
              <a:t>Course Description:</a:t>
            </a:r>
          </a:p>
          <a:p>
            <a:pPr algn="l">
              <a:spcBef>
                <a:spcPts val="0"/>
              </a:spcBef>
            </a:pPr>
            <a:r>
              <a:rPr lang="en-US" sz="1800" dirty="0">
                <a:solidFill>
                  <a:schemeClr val="tx1"/>
                </a:solidFill>
                <a:latin typeface="Times New Roman" panose="02020603050405020304" pitchFamily="18" charset="0"/>
                <a:cs typeface="Times New Roman" panose="02020603050405020304" pitchFamily="18" charset="0"/>
              </a:rPr>
              <a:t>Graduate-level exposure to theory and analytical methods used for valuing and pricing</a:t>
            </a:r>
          </a:p>
          <a:p>
            <a:pPr algn="l">
              <a:spcBef>
                <a:spcPts val="0"/>
              </a:spcBef>
            </a:pPr>
            <a:r>
              <a:rPr lang="en-US" sz="1800" dirty="0">
                <a:solidFill>
                  <a:schemeClr val="tx1"/>
                </a:solidFill>
                <a:latin typeface="Times New Roman" panose="02020603050405020304" pitchFamily="18" charset="0"/>
                <a:cs typeface="Times New Roman" panose="02020603050405020304" pitchFamily="18" charset="0"/>
              </a:rPr>
              <a:t>mortgages, mortgage-backed securities, and derivatives. In doing so, this course provides</a:t>
            </a:r>
          </a:p>
          <a:p>
            <a:pPr algn="l">
              <a:spcBef>
                <a:spcPts val="0"/>
              </a:spcBef>
            </a:pPr>
            <a:r>
              <a:rPr lang="en-US" sz="1800" dirty="0">
                <a:solidFill>
                  <a:schemeClr val="tx1"/>
                </a:solidFill>
                <a:latin typeface="Times New Roman" panose="02020603050405020304" pitchFamily="18" charset="0"/>
                <a:cs typeface="Times New Roman" panose="02020603050405020304" pitchFamily="18" charset="0"/>
              </a:rPr>
              <a:t>insight into not just how mortgage-backed securities and real estate capital markets</a:t>
            </a:r>
          </a:p>
          <a:p>
            <a:pPr algn="l">
              <a:spcBef>
                <a:spcPts val="0"/>
              </a:spcBef>
            </a:pPr>
            <a:r>
              <a:rPr lang="en-US" sz="1800" dirty="0">
                <a:solidFill>
                  <a:schemeClr val="tx1"/>
                </a:solidFill>
                <a:latin typeface="Times New Roman" panose="02020603050405020304" pitchFamily="18" charset="0"/>
                <a:cs typeface="Times New Roman" panose="02020603050405020304" pitchFamily="18" charset="0"/>
              </a:rPr>
              <a:t>operate, but also why. It provides a broad overview of mortgage-backed security, in-depth</a:t>
            </a:r>
          </a:p>
          <a:p>
            <a:pPr algn="l">
              <a:spcBef>
                <a:spcPts val="0"/>
              </a:spcBef>
            </a:pPr>
            <a:r>
              <a:rPr lang="en-US" sz="1800" dirty="0">
                <a:solidFill>
                  <a:schemeClr val="tx1"/>
                </a:solidFill>
                <a:latin typeface="Times New Roman" panose="02020603050405020304" pitchFamily="18" charset="0"/>
                <a:cs typeface="Times New Roman" panose="02020603050405020304" pitchFamily="18" charset="0"/>
              </a:rPr>
              <a:t>discussion of specific structure finance products, and hands-on exercises to enhance</a:t>
            </a:r>
          </a:p>
          <a:p>
            <a:pPr algn="l">
              <a:spcBef>
                <a:spcPts val="0"/>
              </a:spcBef>
            </a:pPr>
            <a:r>
              <a:rPr lang="en-US" sz="1800" dirty="0">
                <a:solidFill>
                  <a:schemeClr val="tx1"/>
                </a:solidFill>
                <a:latin typeface="Times New Roman" panose="02020603050405020304" pitchFamily="18" charset="0"/>
                <a:cs typeface="Times New Roman" panose="02020603050405020304" pitchFamily="18" charset="0"/>
              </a:rPr>
              <a:t>learning of key concepts.</a:t>
            </a:r>
          </a:p>
          <a:p>
            <a:pPr algn="l">
              <a:spcBef>
                <a:spcPts val="0"/>
              </a:spcBef>
            </a:pPr>
            <a:r>
              <a:rPr lang="en-US" sz="1800" dirty="0">
                <a:solidFill>
                  <a:schemeClr val="tx1"/>
                </a:solidFill>
                <a:latin typeface="Times New Roman" panose="02020603050405020304" pitchFamily="18" charset="0"/>
                <a:cs typeface="Times New Roman" panose="02020603050405020304" pitchFamily="18" charset="0"/>
              </a:rPr>
              <a:t>The growth in the scale and complexity of the U. S. mortgage market since the</a:t>
            </a:r>
          </a:p>
          <a:p>
            <a:pPr algn="l">
              <a:spcBef>
                <a:spcPts val="0"/>
              </a:spcBef>
            </a:pPr>
            <a:r>
              <a:rPr lang="en-US" sz="1800" dirty="0">
                <a:solidFill>
                  <a:schemeClr val="tx1"/>
                </a:solidFill>
                <a:latin typeface="Times New Roman" panose="02020603050405020304" pitchFamily="18" charset="0"/>
                <a:cs typeface="Times New Roman" panose="02020603050405020304" pitchFamily="18" charset="0"/>
              </a:rPr>
              <a:t>securitization revolution of the 1980s has been enormous. The volume of outstanding</a:t>
            </a:r>
          </a:p>
          <a:p>
            <a:pPr algn="l">
              <a:spcBef>
                <a:spcPts val="0"/>
              </a:spcBef>
            </a:pPr>
            <a:r>
              <a:rPr lang="en-US" sz="1800" dirty="0">
                <a:solidFill>
                  <a:schemeClr val="tx1"/>
                </a:solidFill>
                <a:latin typeface="Times New Roman" panose="02020603050405020304" pitchFamily="18" charset="0"/>
                <a:cs typeface="Times New Roman" panose="02020603050405020304" pitchFamily="18" charset="0"/>
              </a:rPr>
              <a:t>mortgage related securities has grown to 9.8 trillion as of the second quarter of 2019, of</a:t>
            </a:r>
          </a:p>
          <a:p>
            <a:pPr algn="l">
              <a:spcBef>
                <a:spcPts val="0"/>
              </a:spcBef>
            </a:pPr>
            <a:r>
              <a:rPr lang="en-US" sz="1800" dirty="0">
                <a:solidFill>
                  <a:schemeClr val="tx1"/>
                </a:solidFill>
                <a:latin typeface="Times New Roman" panose="02020603050405020304" pitchFamily="18" charset="0"/>
                <a:cs typeface="Times New Roman" panose="02020603050405020304" pitchFamily="18" charset="0"/>
              </a:rPr>
              <a:t>which about $600 billion is in commercial mortgage backed securities. In comparison, the</a:t>
            </a:r>
          </a:p>
          <a:p>
            <a:pPr algn="l">
              <a:spcBef>
                <a:spcPts val="0"/>
              </a:spcBef>
            </a:pPr>
            <a:r>
              <a:rPr lang="en-US" sz="1800" dirty="0">
                <a:solidFill>
                  <a:schemeClr val="tx1"/>
                </a:solidFill>
                <a:latin typeface="Times New Roman" panose="02020603050405020304" pitchFamily="18" charset="0"/>
                <a:cs typeface="Times New Roman" panose="02020603050405020304" pitchFamily="18" charset="0"/>
              </a:rPr>
              <a:t>volume of outstanding marketable Treasury securities was about $16 trillion, total</a:t>
            </a:r>
          </a:p>
          <a:p>
            <a:pPr algn="l">
              <a:spcBef>
                <a:spcPts val="0"/>
              </a:spcBef>
            </a:pPr>
            <a:r>
              <a:rPr lang="en-US" sz="1800" dirty="0">
                <a:solidFill>
                  <a:schemeClr val="tx1"/>
                </a:solidFill>
                <a:latin typeface="Times New Roman" panose="02020603050405020304" pitchFamily="18" charset="0"/>
                <a:cs typeface="Times New Roman" panose="02020603050405020304" pitchFamily="18" charset="0"/>
              </a:rPr>
              <a:t>corporate debt securities was about $8 trillion. The Federal agency mortgage-backed</a:t>
            </a:r>
          </a:p>
          <a:p>
            <a:pPr algn="l">
              <a:spcBef>
                <a:spcPts val="0"/>
              </a:spcBef>
            </a:pPr>
            <a:r>
              <a:rPr lang="en-US" sz="1800" dirty="0">
                <a:solidFill>
                  <a:schemeClr val="tx1"/>
                </a:solidFill>
                <a:latin typeface="Times New Roman" panose="02020603050405020304" pitchFamily="18" charset="0"/>
                <a:cs typeface="Times New Roman" panose="02020603050405020304" pitchFamily="18" charset="0"/>
              </a:rPr>
              <a:t>securities outstanding has increased by more than 20 times over the last two decades, from</a:t>
            </a:r>
          </a:p>
          <a:p>
            <a:pPr algn="l">
              <a:spcBef>
                <a:spcPts val="0"/>
              </a:spcBef>
            </a:pPr>
            <a:r>
              <a:rPr lang="en-US" sz="1800" dirty="0">
                <a:solidFill>
                  <a:schemeClr val="tx1"/>
                </a:solidFill>
                <a:latin typeface="Times New Roman" panose="02020603050405020304" pitchFamily="18" charset="0"/>
                <a:cs typeface="Times New Roman" panose="02020603050405020304" pitchFamily="18" charset="0"/>
              </a:rPr>
              <a:t>about $348 billion in 1987 to over $7 trillion currently. </a:t>
            </a:r>
          </a:p>
          <a:p>
            <a:pPr algn="l">
              <a:spcBef>
                <a:spcPts val="0"/>
              </a:spcBef>
            </a:pPr>
            <a:r>
              <a:rPr lang="en-US" sz="1800" dirty="0">
                <a:latin typeface="Elephant" panose="02020904090505020303" pitchFamily="18" charset="0"/>
              </a:rPr>
              <a:t>Learning Objectives:</a:t>
            </a:r>
            <a:endParaRPr lang="en-US" sz="1800" b="0" i="0" u="none" strike="noStrike" baseline="0" dirty="0">
              <a:solidFill>
                <a:srgbClr val="000000"/>
              </a:solidFill>
              <a:latin typeface="Times New Roman" panose="02020603050405020304" pitchFamily="18" charset="0"/>
            </a:endParaRPr>
          </a:p>
          <a:p>
            <a:pPr algn="l">
              <a:spcBef>
                <a:spcPts val="0"/>
              </a:spcBef>
            </a:pPr>
            <a:r>
              <a:rPr lang="en-US" sz="1800" dirty="0">
                <a:solidFill>
                  <a:schemeClr val="tx1"/>
                </a:solidFill>
                <a:latin typeface="Times New Roman" panose="02020603050405020304" pitchFamily="18" charset="0"/>
                <a:cs typeface="Times New Roman" panose="02020603050405020304" pitchFamily="18" charset="0"/>
              </a:rPr>
              <a:t>The primary objective of this course is to combine the theory of finance with the practice</a:t>
            </a:r>
          </a:p>
          <a:p>
            <a:pPr algn="l">
              <a:spcBef>
                <a:spcPts val="0"/>
              </a:spcBef>
            </a:pPr>
            <a:r>
              <a:rPr lang="en-US" sz="1800" dirty="0">
                <a:solidFill>
                  <a:schemeClr val="tx1"/>
                </a:solidFill>
                <a:latin typeface="Times New Roman" panose="02020603050405020304" pitchFamily="18" charset="0"/>
                <a:cs typeface="Times New Roman" panose="02020603050405020304" pitchFamily="18" charset="0"/>
              </a:rPr>
              <a:t>of real estate capital markets to enable you to make intelligent business decisions in</a:t>
            </a:r>
          </a:p>
          <a:p>
            <a:pPr algn="l">
              <a:spcBef>
                <a:spcPts val="0"/>
              </a:spcBef>
            </a:pPr>
            <a:r>
              <a:rPr lang="en-US" sz="1800" dirty="0">
                <a:solidFill>
                  <a:schemeClr val="tx1"/>
                </a:solidFill>
                <a:latin typeface="Times New Roman" panose="02020603050405020304" pitchFamily="18" charset="0"/>
                <a:cs typeface="Times New Roman" panose="02020603050405020304" pitchFamily="18" charset="0"/>
              </a:rPr>
              <a:t>increasingly complex and turbulent real estate markets</a:t>
            </a:r>
          </a:p>
          <a:p>
            <a:pPr marL="0" indent="0"/>
            <a:endParaRPr lang="en-US" sz="2000" dirty="0">
              <a:latin typeface="Elephant" panose="02020904090505020303" pitchFamily="18" charset="0"/>
            </a:endParaRPr>
          </a:p>
          <a:p>
            <a:endParaRPr lang="en-US" dirty="0"/>
          </a:p>
          <a:p>
            <a:endParaRPr lang="en-US" dirty="0"/>
          </a:p>
        </p:txBody>
      </p:sp>
    </p:spTree>
    <p:extLst>
      <p:ext uri="{BB962C8B-B14F-4D97-AF65-F5344CB8AC3E}">
        <p14:creationId xmlns:p14="http://schemas.microsoft.com/office/powerpoint/2010/main" val="297951406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700">
                <a:solidFill>
                  <a:schemeClr val="tx1"/>
                </a:solidFill>
                <a:latin typeface="Arial" charset="0"/>
                <a:ea typeface="ＭＳ Ｐゴシック" charset="-128"/>
              </a:defRPr>
            </a:lvl1pPr>
            <a:lvl2pPr marL="742950" indent="-285750">
              <a:defRPr sz="2700">
                <a:solidFill>
                  <a:schemeClr val="tx1"/>
                </a:solidFill>
                <a:latin typeface="Arial" charset="0"/>
                <a:ea typeface="ＭＳ Ｐゴシック" charset="-128"/>
              </a:defRPr>
            </a:lvl2pPr>
            <a:lvl3pPr marL="1143000" indent="-228600">
              <a:defRPr sz="2700">
                <a:solidFill>
                  <a:schemeClr val="tx1"/>
                </a:solidFill>
                <a:latin typeface="Arial" charset="0"/>
                <a:ea typeface="ＭＳ Ｐゴシック" charset="-128"/>
              </a:defRPr>
            </a:lvl3pPr>
            <a:lvl4pPr marL="1600200" indent="-228600">
              <a:defRPr sz="2700">
                <a:solidFill>
                  <a:schemeClr val="tx1"/>
                </a:solidFill>
                <a:latin typeface="Arial" charset="0"/>
                <a:ea typeface="ＭＳ Ｐゴシック" charset="-128"/>
              </a:defRPr>
            </a:lvl4pPr>
            <a:lvl5pPr marL="2057400" indent="-228600">
              <a:defRPr sz="2700">
                <a:solidFill>
                  <a:schemeClr val="tx1"/>
                </a:solidFill>
                <a:latin typeface="Arial" charset="0"/>
                <a:ea typeface="ＭＳ Ｐゴシック" charset="-128"/>
              </a:defRPr>
            </a:lvl5pPr>
            <a:lvl6pPr marL="2514600" indent="-228600" eaLnBrk="0" fontAlgn="base" hangingPunct="0">
              <a:spcBef>
                <a:spcPct val="0"/>
              </a:spcBef>
              <a:spcAft>
                <a:spcPct val="0"/>
              </a:spcAft>
              <a:defRPr sz="2700">
                <a:solidFill>
                  <a:schemeClr val="tx1"/>
                </a:solidFill>
                <a:latin typeface="Arial" charset="0"/>
                <a:ea typeface="ＭＳ Ｐゴシック" charset="-128"/>
              </a:defRPr>
            </a:lvl6pPr>
            <a:lvl7pPr marL="2971800" indent="-228600" eaLnBrk="0" fontAlgn="base" hangingPunct="0">
              <a:spcBef>
                <a:spcPct val="0"/>
              </a:spcBef>
              <a:spcAft>
                <a:spcPct val="0"/>
              </a:spcAft>
              <a:defRPr sz="2700">
                <a:solidFill>
                  <a:schemeClr val="tx1"/>
                </a:solidFill>
                <a:latin typeface="Arial" charset="0"/>
                <a:ea typeface="ＭＳ Ｐゴシック" charset="-128"/>
              </a:defRPr>
            </a:lvl7pPr>
            <a:lvl8pPr marL="3429000" indent="-228600" eaLnBrk="0" fontAlgn="base" hangingPunct="0">
              <a:spcBef>
                <a:spcPct val="0"/>
              </a:spcBef>
              <a:spcAft>
                <a:spcPct val="0"/>
              </a:spcAft>
              <a:defRPr sz="2700">
                <a:solidFill>
                  <a:schemeClr val="tx1"/>
                </a:solidFill>
                <a:latin typeface="Arial" charset="0"/>
                <a:ea typeface="ＭＳ Ｐゴシック" charset="-128"/>
              </a:defRPr>
            </a:lvl8pPr>
            <a:lvl9pPr marL="3886200" indent="-228600" eaLnBrk="0" fontAlgn="base" hangingPunct="0">
              <a:spcBef>
                <a:spcPct val="0"/>
              </a:spcBef>
              <a:spcAft>
                <a:spcPct val="0"/>
              </a:spcAft>
              <a:defRPr sz="2700">
                <a:solidFill>
                  <a:schemeClr val="tx1"/>
                </a:solidFill>
                <a:latin typeface="Arial" charset="0"/>
                <a:ea typeface="ＭＳ Ｐゴシック" charset="-128"/>
              </a:defRPr>
            </a:lvl9pPr>
          </a:lstStyle>
          <a:p>
            <a:fld id="{6B667F7F-6BE0-E040-9A1E-8381196C3DF4}" type="slidenum">
              <a:rPr lang="en-US" altLang="x-none" sz="1200">
                <a:solidFill>
                  <a:schemeClr val="accent2"/>
                </a:solidFill>
                <a:latin typeface="Calibri" charset="0"/>
                <a:ea typeface="Calibri" charset="0"/>
              </a:rPr>
              <a:pPr/>
              <a:t>14</a:t>
            </a:fld>
            <a:endParaRPr lang="en-US" altLang="x-none" sz="1200">
              <a:solidFill>
                <a:schemeClr val="accent2"/>
              </a:solidFill>
              <a:latin typeface="Calibri" charset="0"/>
              <a:ea typeface="Calibri" charset="0"/>
            </a:endParaRPr>
          </a:p>
        </p:txBody>
      </p:sp>
      <p:sp>
        <p:nvSpPr>
          <p:cNvPr id="1181698" name="Rectangle 2"/>
          <p:cNvSpPr>
            <a:spLocks noGrp="1" noChangeArrowheads="1"/>
          </p:cNvSpPr>
          <p:nvPr>
            <p:ph type="title"/>
          </p:nvPr>
        </p:nvSpPr>
        <p:spPr>
          <a:xfrm>
            <a:off x="2362200" y="43543"/>
            <a:ext cx="6629400" cy="1066800"/>
          </a:xfrm>
        </p:spPr>
        <p:txBody>
          <a:bodyPr/>
          <a:lstStyle/>
          <a:p>
            <a:pPr algn="ctr"/>
            <a:br>
              <a:rPr lang="en-US" dirty="0">
                <a:latin typeface="Elephant" panose="02020904090505020303" pitchFamily="18" charset="0"/>
              </a:rPr>
            </a:br>
            <a:r>
              <a:rPr lang="en-US" sz="2000" dirty="0">
                <a:latin typeface="Elephant" panose="02020904090505020303" pitchFamily="18" charset="0"/>
              </a:rPr>
              <a:t>FBE 591: Real Estate Finance and Investments by Professor Selale Tuzel, Tuzel@marshall.usc.edu</a:t>
            </a:r>
            <a:br>
              <a:rPr lang="en-US" sz="4400" dirty="0">
                <a:latin typeface="Elephant" panose="02020904090505020303" pitchFamily="18" charset="0"/>
              </a:rPr>
            </a:br>
            <a:endParaRPr lang="en-US" dirty="0">
              <a:cs typeface="+mj-cs"/>
            </a:endParaRPr>
          </a:p>
        </p:txBody>
      </p:sp>
      <p:sp>
        <p:nvSpPr>
          <p:cNvPr id="3" name="Content Placeholder 2">
            <a:extLst>
              <a:ext uri="{FF2B5EF4-FFF2-40B4-BE49-F238E27FC236}">
                <a16:creationId xmlns:a16="http://schemas.microsoft.com/office/drawing/2014/main" id="{CADD83AC-5765-421E-95DB-C2392A677A4A}"/>
              </a:ext>
            </a:extLst>
          </p:cNvPr>
          <p:cNvSpPr>
            <a:spLocks noGrp="1"/>
          </p:cNvSpPr>
          <p:nvPr>
            <p:ph idx="1"/>
          </p:nvPr>
        </p:nvSpPr>
        <p:spPr>
          <a:xfrm>
            <a:off x="152400" y="1143000"/>
            <a:ext cx="8534400" cy="5562600"/>
          </a:xfrm>
        </p:spPr>
        <p:txBody>
          <a:bodyPr/>
          <a:lstStyle/>
          <a:p>
            <a:r>
              <a:rPr lang="en-US" sz="1800" dirty="0">
                <a:latin typeface="Elephant" panose="02020904090505020303" pitchFamily="18" charset="0"/>
              </a:rPr>
              <a:t>Course Description:</a:t>
            </a:r>
          </a:p>
          <a:p>
            <a:pPr algn="l">
              <a:spcBef>
                <a:spcPts val="0"/>
              </a:spcBef>
            </a:pPr>
            <a:r>
              <a:rPr lang="en-US" sz="1800" b="0" i="0" u="none" strike="noStrike" baseline="0" dirty="0">
                <a:solidFill>
                  <a:schemeClr val="tx1"/>
                </a:solidFill>
                <a:latin typeface="Times New Roman" panose="02020603050405020304" pitchFamily="18" charset="0"/>
              </a:rPr>
              <a:t>This course introduces students to the principle issues involved in real estate investments</a:t>
            </a:r>
          </a:p>
          <a:p>
            <a:pPr algn="l">
              <a:spcBef>
                <a:spcPts val="0"/>
              </a:spcBef>
            </a:pPr>
            <a:r>
              <a:rPr lang="en-US" sz="1800" b="0" i="0" u="none" strike="noStrike" baseline="0" dirty="0">
                <a:solidFill>
                  <a:schemeClr val="tx1"/>
                </a:solidFill>
                <a:latin typeface="Times New Roman" panose="02020603050405020304" pitchFamily="18" charset="0"/>
              </a:rPr>
              <a:t>and finance. The course is rigorously built on the foundations of financial economics</a:t>
            </a:r>
          </a:p>
          <a:p>
            <a:pPr algn="l">
              <a:spcBef>
                <a:spcPts val="0"/>
              </a:spcBef>
            </a:pPr>
            <a:r>
              <a:rPr lang="en-US" sz="1800" b="0" i="0" u="none" strike="noStrike" baseline="0" dirty="0">
                <a:solidFill>
                  <a:schemeClr val="tx1"/>
                </a:solidFill>
                <a:latin typeface="Times New Roman" panose="02020603050405020304" pitchFamily="18" charset="0"/>
              </a:rPr>
              <a:t>established in core finance classes (GSBA 548). We will cover topics such as property</a:t>
            </a:r>
          </a:p>
          <a:p>
            <a:pPr algn="l">
              <a:spcBef>
                <a:spcPts val="0"/>
              </a:spcBef>
            </a:pPr>
            <a:r>
              <a:rPr lang="en-US" sz="1800" b="0" i="0" u="none" strike="noStrike" baseline="0" dirty="0">
                <a:solidFill>
                  <a:schemeClr val="tx1"/>
                </a:solidFill>
                <a:latin typeface="Times New Roman" panose="02020603050405020304" pitchFamily="18" charset="0"/>
              </a:rPr>
              <a:t>valuation, mortgages and mortgage-backed securities, and real estate investment trusts.</a:t>
            </a:r>
          </a:p>
          <a:p>
            <a:pPr algn="l">
              <a:spcBef>
                <a:spcPts val="0"/>
              </a:spcBef>
            </a:pPr>
            <a:r>
              <a:rPr lang="en-US" sz="1800" b="0" i="0" u="none" strike="noStrike" baseline="0" dirty="0">
                <a:solidFill>
                  <a:schemeClr val="tx1"/>
                </a:solidFill>
                <a:latin typeface="Times New Roman" panose="02020603050405020304" pitchFamily="18" charset="0"/>
              </a:rPr>
              <a:t>The course is designed to provide a hands-on learning experience. In addition to in-class</a:t>
            </a:r>
          </a:p>
          <a:p>
            <a:pPr algn="l">
              <a:spcBef>
                <a:spcPts val="0"/>
              </a:spcBef>
            </a:pPr>
            <a:r>
              <a:rPr lang="en-US" sz="1800" b="0" i="0" u="none" strike="noStrike" baseline="0" dirty="0">
                <a:solidFill>
                  <a:schemeClr val="tx1"/>
                </a:solidFill>
                <a:latin typeface="Times New Roman" panose="02020603050405020304" pitchFamily="18" charset="0"/>
              </a:rPr>
              <a:t>lectures, the course features several case studies, projects based on real data, and</a:t>
            </a:r>
          </a:p>
          <a:p>
            <a:pPr algn="l">
              <a:spcBef>
                <a:spcPts val="0"/>
              </a:spcBef>
            </a:pPr>
            <a:r>
              <a:rPr lang="en-US" sz="1800" b="0" i="0" u="none" strike="noStrike" baseline="0" dirty="0">
                <a:solidFill>
                  <a:schemeClr val="tx1"/>
                </a:solidFill>
                <a:latin typeface="Times New Roman" panose="02020603050405020304" pitchFamily="18" charset="0"/>
              </a:rPr>
              <a:t>prominent guest speakers from the industry.</a:t>
            </a:r>
          </a:p>
          <a:p>
            <a:pPr algn="l"/>
            <a:r>
              <a:rPr lang="en-US" sz="1800" dirty="0">
                <a:latin typeface="Elephant" panose="02020904090505020303" pitchFamily="18" charset="0"/>
              </a:rPr>
              <a:t>Learning Objectives:</a:t>
            </a:r>
            <a:endParaRPr lang="en-US" sz="1800" b="0" i="0" u="none" strike="noStrike" baseline="0" dirty="0">
              <a:solidFill>
                <a:srgbClr val="000000"/>
              </a:solidFill>
              <a:latin typeface="Times New Roman" panose="02020603050405020304" pitchFamily="18" charset="0"/>
            </a:endParaRPr>
          </a:p>
          <a:p>
            <a:pPr algn="l">
              <a:spcBef>
                <a:spcPts val="0"/>
              </a:spcBef>
            </a:pPr>
            <a:r>
              <a:rPr lang="en-US" sz="1800" b="0" i="0" u="none" strike="noStrike" baseline="0" dirty="0">
                <a:solidFill>
                  <a:schemeClr val="tx1"/>
                </a:solidFill>
                <a:latin typeface="Times New Roman" panose="02020603050405020304" pitchFamily="18" charset="0"/>
              </a:rPr>
              <a:t>To prepare students for careers with </a:t>
            </a:r>
            <a:r>
              <a:rPr lang="en-US" sz="1800" b="0" i="1" u="none" strike="noStrike" baseline="0" dirty="0">
                <a:solidFill>
                  <a:schemeClr val="tx1"/>
                </a:solidFill>
                <a:latin typeface="Times New Roman" panose="02020603050405020304" pitchFamily="18" charset="0"/>
              </a:rPr>
              <a:t>some involvement </a:t>
            </a:r>
            <a:r>
              <a:rPr lang="en-US" sz="1800" b="0" i="0" u="none" strike="noStrike" baseline="0" dirty="0">
                <a:solidFill>
                  <a:schemeClr val="tx1"/>
                </a:solidFill>
                <a:latin typeface="Times New Roman" panose="02020603050405020304" pitchFamily="18" charset="0"/>
              </a:rPr>
              <a:t>in real estate. The target audience</a:t>
            </a:r>
          </a:p>
          <a:p>
            <a:pPr algn="l">
              <a:spcBef>
                <a:spcPts val="0"/>
              </a:spcBef>
            </a:pPr>
            <a:r>
              <a:rPr lang="en-US" sz="1800" b="0" i="0" u="none" strike="noStrike" baseline="0" dirty="0">
                <a:solidFill>
                  <a:schemeClr val="tx1"/>
                </a:solidFill>
                <a:latin typeface="Times New Roman" panose="02020603050405020304" pitchFamily="18" charset="0"/>
              </a:rPr>
              <a:t>is not</a:t>
            </a:r>
            <a:r>
              <a:rPr lang="en-US" sz="1800" dirty="0">
                <a:solidFill>
                  <a:schemeClr val="tx1"/>
                </a:solidFill>
                <a:latin typeface="Times New Roman" panose="02020603050405020304" pitchFamily="18" charset="0"/>
              </a:rPr>
              <a:t> </a:t>
            </a:r>
            <a:r>
              <a:rPr lang="en-US" sz="1800" b="0" i="0" u="none" strike="noStrike" baseline="0" dirty="0">
                <a:solidFill>
                  <a:schemeClr val="tx1"/>
                </a:solidFill>
                <a:latin typeface="Times New Roman" panose="02020603050405020304" pitchFamily="18" charset="0"/>
              </a:rPr>
              <a:t>limited to students who plan exclusive careers in real estate. Since real estate is an</a:t>
            </a:r>
          </a:p>
          <a:p>
            <a:pPr algn="l">
              <a:spcBef>
                <a:spcPts val="0"/>
              </a:spcBef>
            </a:pPr>
            <a:r>
              <a:rPr lang="en-US" sz="1800" b="0" i="0" u="none" strike="noStrike" baseline="0" dirty="0">
                <a:solidFill>
                  <a:schemeClr val="tx1"/>
                </a:solidFill>
                <a:latin typeface="Times New Roman" panose="02020603050405020304" pitchFamily="18" charset="0"/>
              </a:rPr>
              <a:t>integral part of the broader capital markets, understanding how the real estate markets</a:t>
            </a:r>
          </a:p>
          <a:p>
            <a:pPr algn="l">
              <a:spcBef>
                <a:spcPts val="0"/>
              </a:spcBef>
            </a:pPr>
            <a:r>
              <a:rPr lang="en-US" sz="1800" b="0" i="0" u="none" strike="noStrike" baseline="0" dirty="0">
                <a:solidFill>
                  <a:schemeClr val="tx1"/>
                </a:solidFill>
                <a:latin typeface="Times New Roman" panose="02020603050405020304" pitchFamily="18" charset="0"/>
              </a:rPr>
              <a:t>work is critical for any successful career in finance. Upon the completion of the course the</a:t>
            </a:r>
          </a:p>
          <a:p>
            <a:pPr algn="l">
              <a:spcBef>
                <a:spcPts val="0"/>
              </a:spcBef>
            </a:pPr>
            <a:r>
              <a:rPr lang="en-US" sz="1800" b="0" i="0" u="none" strike="noStrike" baseline="0" dirty="0">
                <a:solidFill>
                  <a:schemeClr val="tx1"/>
                </a:solidFill>
                <a:latin typeface="Times New Roman" panose="02020603050405020304" pitchFamily="18" charset="0"/>
              </a:rPr>
              <a:t>participants should be able to:</a:t>
            </a:r>
          </a:p>
          <a:p>
            <a:pPr algn="l">
              <a:spcBef>
                <a:spcPts val="0"/>
              </a:spcBef>
            </a:pPr>
            <a:r>
              <a:rPr lang="en-US" sz="1800" b="0" i="0" u="none" strike="noStrike" baseline="0" dirty="0">
                <a:solidFill>
                  <a:schemeClr val="tx1"/>
                </a:solidFill>
                <a:latin typeface="Symbol" panose="05050102010706020507" pitchFamily="18" charset="2"/>
              </a:rPr>
              <a:t> </a:t>
            </a:r>
            <a:r>
              <a:rPr lang="en-US" sz="1800" b="0" i="0" u="none" strike="noStrike" baseline="0" dirty="0">
                <a:solidFill>
                  <a:schemeClr val="tx1"/>
                </a:solidFill>
                <a:latin typeface="Times New Roman" panose="02020603050405020304" pitchFamily="18" charset="0"/>
              </a:rPr>
              <a:t>Evaluate basic real estate investments (prepare proforma statements, perform valuation)</a:t>
            </a:r>
          </a:p>
          <a:p>
            <a:pPr algn="l">
              <a:spcBef>
                <a:spcPts val="0"/>
              </a:spcBef>
            </a:pPr>
            <a:r>
              <a:rPr lang="en-US" sz="1800" b="0" i="0" u="none" strike="noStrike" baseline="0" dirty="0">
                <a:solidFill>
                  <a:schemeClr val="tx1"/>
                </a:solidFill>
                <a:latin typeface="Symbol" panose="05050102010706020507" pitchFamily="18" charset="2"/>
              </a:rPr>
              <a:t> </a:t>
            </a:r>
            <a:r>
              <a:rPr lang="en-US" sz="1800" b="0" i="0" u="none" strike="noStrike" baseline="0" dirty="0">
                <a:solidFill>
                  <a:schemeClr val="tx1"/>
                </a:solidFill>
                <a:latin typeface="Times New Roman" panose="02020603050405020304" pitchFamily="18" charset="0"/>
              </a:rPr>
              <a:t>Evaluate financing choices for real estate investments</a:t>
            </a:r>
          </a:p>
          <a:p>
            <a:pPr algn="l">
              <a:spcBef>
                <a:spcPts val="0"/>
              </a:spcBef>
            </a:pPr>
            <a:r>
              <a:rPr lang="en-US" sz="1800" b="0" i="0" u="none" strike="noStrike" baseline="0" dirty="0">
                <a:solidFill>
                  <a:schemeClr val="tx1"/>
                </a:solidFill>
                <a:latin typeface="Symbol" panose="05050102010706020507" pitchFamily="18" charset="2"/>
              </a:rPr>
              <a:t> </a:t>
            </a:r>
            <a:r>
              <a:rPr lang="en-US" sz="1800" b="0" i="0" u="none" strike="noStrike" baseline="0" dirty="0">
                <a:solidFill>
                  <a:schemeClr val="tx1"/>
                </a:solidFill>
                <a:latin typeface="Times New Roman" panose="02020603050405020304" pitchFamily="18" charset="0"/>
              </a:rPr>
              <a:t>Understand how the real estate markets are linked to the broader economy</a:t>
            </a:r>
          </a:p>
          <a:p>
            <a:pPr algn="l">
              <a:spcBef>
                <a:spcPts val="0"/>
              </a:spcBef>
            </a:pPr>
            <a:r>
              <a:rPr lang="en-US" sz="1800" b="0" i="0" u="none" strike="noStrike" baseline="0" dirty="0">
                <a:solidFill>
                  <a:schemeClr val="tx1"/>
                </a:solidFill>
                <a:latin typeface="Symbol" panose="05050102010706020507" pitchFamily="18" charset="2"/>
              </a:rPr>
              <a:t> </a:t>
            </a:r>
            <a:r>
              <a:rPr lang="en-US" sz="1800" b="0" i="0" u="none" strike="noStrike" baseline="0" dirty="0">
                <a:solidFill>
                  <a:schemeClr val="tx1"/>
                </a:solidFill>
                <a:latin typeface="Times New Roman" panose="02020603050405020304" pitchFamily="18" charset="0"/>
              </a:rPr>
              <a:t>Learn about different real estate investment vehicles (direct ownership, ownership in REITs,….)</a:t>
            </a:r>
            <a:r>
              <a:rPr lang="en-US" sz="1800" b="0" i="0" u="none" strike="noStrike" baseline="0" dirty="0">
                <a:solidFill>
                  <a:schemeClr val="tx1"/>
                </a:solidFill>
                <a:latin typeface="Times New Roman" panose="02020603050405020304" pitchFamily="18" charset="0"/>
                <a:cs typeface="Times New Roman" panose="02020603050405020304" pitchFamily="18" charset="0"/>
              </a:rPr>
              <a:t>. </a:t>
            </a:r>
            <a:endParaRPr lang="en-US" sz="1800" dirty="0">
              <a:solidFill>
                <a:schemeClr val="tx1"/>
              </a:solidFill>
              <a:latin typeface="Times New Roman" panose="02020603050405020304" pitchFamily="18" charset="0"/>
              <a:cs typeface="Times New Roman" panose="02020603050405020304" pitchFamily="18" charset="0"/>
            </a:endParaRPr>
          </a:p>
          <a:p>
            <a:endParaRPr lang="en-US" sz="2000" dirty="0">
              <a:latin typeface="Elephant" panose="02020904090505020303" pitchFamily="18" charset="0"/>
            </a:endParaRPr>
          </a:p>
          <a:p>
            <a:pPr marL="0" indent="0"/>
            <a:endParaRPr lang="en-US" sz="2000" dirty="0">
              <a:latin typeface="Elephant" panose="02020904090505020303" pitchFamily="18" charset="0"/>
            </a:endParaRPr>
          </a:p>
          <a:p>
            <a:endParaRPr lang="en-US" dirty="0"/>
          </a:p>
          <a:p>
            <a:endParaRPr lang="en-US" dirty="0"/>
          </a:p>
        </p:txBody>
      </p:sp>
    </p:spTree>
    <p:extLst>
      <p:ext uri="{BB962C8B-B14F-4D97-AF65-F5344CB8AC3E}">
        <p14:creationId xmlns:p14="http://schemas.microsoft.com/office/powerpoint/2010/main" val="299119512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700">
                <a:solidFill>
                  <a:schemeClr val="tx1"/>
                </a:solidFill>
                <a:latin typeface="Arial" charset="0"/>
                <a:ea typeface="ＭＳ Ｐゴシック" charset="-128"/>
              </a:defRPr>
            </a:lvl1pPr>
            <a:lvl2pPr marL="742950" indent="-285750">
              <a:defRPr sz="2700">
                <a:solidFill>
                  <a:schemeClr val="tx1"/>
                </a:solidFill>
                <a:latin typeface="Arial" charset="0"/>
                <a:ea typeface="ＭＳ Ｐゴシック" charset="-128"/>
              </a:defRPr>
            </a:lvl2pPr>
            <a:lvl3pPr marL="1143000" indent="-228600">
              <a:defRPr sz="2700">
                <a:solidFill>
                  <a:schemeClr val="tx1"/>
                </a:solidFill>
                <a:latin typeface="Arial" charset="0"/>
                <a:ea typeface="ＭＳ Ｐゴシック" charset="-128"/>
              </a:defRPr>
            </a:lvl3pPr>
            <a:lvl4pPr marL="1600200" indent="-228600">
              <a:defRPr sz="2700">
                <a:solidFill>
                  <a:schemeClr val="tx1"/>
                </a:solidFill>
                <a:latin typeface="Arial" charset="0"/>
                <a:ea typeface="ＭＳ Ｐゴシック" charset="-128"/>
              </a:defRPr>
            </a:lvl4pPr>
            <a:lvl5pPr marL="2057400" indent="-228600">
              <a:defRPr sz="2700">
                <a:solidFill>
                  <a:schemeClr val="tx1"/>
                </a:solidFill>
                <a:latin typeface="Arial" charset="0"/>
                <a:ea typeface="ＭＳ Ｐゴシック" charset="-128"/>
              </a:defRPr>
            </a:lvl5pPr>
            <a:lvl6pPr marL="2514600" indent="-228600" eaLnBrk="0" fontAlgn="base" hangingPunct="0">
              <a:spcBef>
                <a:spcPct val="0"/>
              </a:spcBef>
              <a:spcAft>
                <a:spcPct val="0"/>
              </a:spcAft>
              <a:defRPr sz="2700">
                <a:solidFill>
                  <a:schemeClr val="tx1"/>
                </a:solidFill>
                <a:latin typeface="Arial" charset="0"/>
                <a:ea typeface="ＭＳ Ｐゴシック" charset="-128"/>
              </a:defRPr>
            </a:lvl6pPr>
            <a:lvl7pPr marL="2971800" indent="-228600" eaLnBrk="0" fontAlgn="base" hangingPunct="0">
              <a:spcBef>
                <a:spcPct val="0"/>
              </a:spcBef>
              <a:spcAft>
                <a:spcPct val="0"/>
              </a:spcAft>
              <a:defRPr sz="2700">
                <a:solidFill>
                  <a:schemeClr val="tx1"/>
                </a:solidFill>
                <a:latin typeface="Arial" charset="0"/>
                <a:ea typeface="ＭＳ Ｐゴシック" charset="-128"/>
              </a:defRPr>
            </a:lvl7pPr>
            <a:lvl8pPr marL="3429000" indent="-228600" eaLnBrk="0" fontAlgn="base" hangingPunct="0">
              <a:spcBef>
                <a:spcPct val="0"/>
              </a:spcBef>
              <a:spcAft>
                <a:spcPct val="0"/>
              </a:spcAft>
              <a:defRPr sz="2700">
                <a:solidFill>
                  <a:schemeClr val="tx1"/>
                </a:solidFill>
                <a:latin typeface="Arial" charset="0"/>
                <a:ea typeface="ＭＳ Ｐゴシック" charset="-128"/>
              </a:defRPr>
            </a:lvl8pPr>
            <a:lvl9pPr marL="3886200" indent="-228600" eaLnBrk="0" fontAlgn="base" hangingPunct="0">
              <a:spcBef>
                <a:spcPct val="0"/>
              </a:spcBef>
              <a:spcAft>
                <a:spcPct val="0"/>
              </a:spcAft>
              <a:defRPr sz="2700">
                <a:solidFill>
                  <a:schemeClr val="tx1"/>
                </a:solidFill>
                <a:latin typeface="Arial" charset="0"/>
                <a:ea typeface="ＭＳ Ｐゴシック" charset="-128"/>
              </a:defRPr>
            </a:lvl9pPr>
          </a:lstStyle>
          <a:p>
            <a:fld id="{6B667F7F-6BE0-E040-9A1E-8381196C3DF4}" type="slidenum">
              <a:rPr lang="en-US" altLang="x-none" sz="1200">
                <a:solidFill>
                  <a:schemeClr val="accent2"/>
                </a:solidFill>
                <a:latin typeface="Calibri" charset="0"/>
                <a:ea typeface="Calibri" charset="0"/>
              </a:rPr>
              <a:pPr/>
              <a:t>15</a:t>
            </a:fld>
            <a:endParaRPr lang="en-US" altLang="x-none" sz="1200">
              <a:solidFill>
                <a:schemeClr val="accent2"/>
              </a:solidFill>
              <a:latin typeface="Calibri" charset="0"/>
              <a:ea typeface="Calibri" charset="0"/>
            </a:endParaRPr>
          </a:p>
        </p:txBody>
      </p:sp>
      <p:sp>
        <p:nvSpPr>
          <p:cNvPr id="1181698" name="Rectangle 2"/>
          <p:cNvSpPr>
            <a:spLocks noGrp="1" noChangeArrowheads="1"/>
          </p:cNvSpPr>
          <p:nvPr>
            <p:ph type="title"/>
          </p:nvPr>
        </p:nvSpPr>
        <p:spPr>
          <a:xfrm>
            <a:off x="2362200" y="43543"/>
            <a:ext cx="6629400" cy="1066800"/>
          </a:xfrm>
        </p:spPr>
        <p:txBody>
          <a:bodyPr/>
          <a:lstStyle/>
          <a:p>
            <a:pPr algn="ctr"/>
            <a:br>
              <a:rPr lang="en-US" dirty="0">
                <a:latin typeface="Elephant" panose="02020904090505020303" pitchFamily="18" charset="0"/>
              </a:rPr>
            </a:br>
            <a:r>
              <a:rPr lang="en-US" sz="2000" dirty="0">
                <a:latin typeface="Elephant" panose="02020904090505020303" pitchFamily="18" charset="0"/>
              </a:rPr>
              <a:t>FBE 599: Advanced Decentralized Finance (</a:t>
            </a:r>
            <a:r>
              <a:rPr lang="en-US" sz="2000" dirty="0" err="1">
                <a:latin typeface="Elephant" panose="02020904090505020303" pitchFamily="18" charset="0"/>
              </a:rPr>
              <a:t>DeFi</a:t>
            </a:r>
            <a:r>
              <a:rPr lang="en-US" sz="2000" dirty="0">
                <a:latin typeface="Elephant" panose="02020904090505020303" pitchFamily="18" charset="0"/>
              </a:rPr>
              <a:t>) by Professor Vincenzo Quadrini,  Vincenzo.quadrini@marshall.usc.edu</a:t>
            </a:r>
            <a:br>
              <a:rPr lang="en-US" sz="4400" dirty="0">
                <a:latin typeface="Elephant" panose="02020904090505020303" pitchFamily="18" charset="0"/>
              </a:rPr>
            </a:br>
            <a:endParaRPr lang="en-US" dirty="0">
              <a:cs typeface="+mj-cs"/>
            </a:endParaRPr>
          </a:p>
        </p:txBody>
      </p:sp>
      <p:sp>
        <p:nvSpPr>
          <p:cNvPr id="3" name="Content Placeholder 2">
            <a:extLst>
              <a:ext uri="{FF2B5EF4-FFF2-40B4-BE49-F238E27FC236}">
                <a16:creationId xmlns:a16="http://schemas.microsoft.com/office/drawing/2014/main" id="{CADD83AC-5765-421E-95DB-C2392A677A4A}"/>
              </a:ext>
            </a:extLst>
          </p:cNvPr>
          <p:cNvSpPr>
            <a:spLocks noGrp="1"/>
          </p:cNvSpPr>
          <p:nvPr>
            <p:ph idx="1"/>
          </p:nvPr>
        </p:nvSpPr>
        <p:spPr>
          <a:xfrm>
            <a:off x="152400" y="1143000"/>
            <a:ext cx="8534400" cy="5562600"/>
          </a:xfrm>
        </p:spPr>
        <p:txBody>
          <a:bodyPr/>
          <a:lstStyle/>
          <a:p>
            <a:r>
              <a:rPr lang="en-US" sz="1800" dirty="0">
                <a:latin typeface="Elephant" panose="02020904090505020303" pitchFamily="18" charset="0"/>
              </a:rPr>
              <a:t>Course Description:</a:t>
            </a:r>
          </a:p>
          <a:p>
            <a:pPr marL="0" marR="0">
              <a:spcBef>
                <a:spcPts val="0"/>
              </a:spcBef>
              <a:spcAft>
                <a:spcPts val="0"/>
              </a:spcAft>
            </a:pPr>
            <a:r>
              <a:rPr lang="en-US" sz="1800" dirty="0">
                <a:solidFill>
                  <a:schemeClr val="tx1"/>
                </a:solidFill>
                <a:latin typeface="Times New Roman" panose="02020603050405020304" pitchFamily="18" charset="0"/>
                <a:ea typeface="Times New Roman" panose="02020603050405020304" pitchFamily="18" charset="0"/>
              </a:rPr>
              <a:t>A </a:t>
            </a:r>
            <a:r>
              <a:rPr lang="en-US" sz="1800" dirty="0">
                <a:solidFill>
                  <a:schemeClr val="tx1"/>
                </a:solidFill>
                <a:effectLst/>
                <a:latin typeface="Times New Roman" panose="02020603050405020304" pitchFamily="18" charset="0"/>
                <a:ea typeface="Times New Roman" panose="02020603050405020304" pitchFamily="18" charset="0"/>
              </a:rPr>
              <a:t>brief description of the architecture underlying decentralized finance; the financial analysis to evaluate and assess the risk-return trade-off of cryptocurrencies and more generally of digital assets. The data analysis will be performed with Python. We will use Python because it is widely used in finance, and it is becoming more popular in the industry. </a:t>
            </a:r>
            <a:r>
              <a:rPr lang="en-US" sz="1800" dirty="0">
                <a:solidFill>
                  <a:schemeClr val="tx1"/>
                </a:solidFill>
                <a:latin typeface="Times New Roman" panose="02020603050405020304" pitchFamily="18" charset="0"/>
                <a:ea typeface="Times New Roman" panose="02020603050405020304" pitchFamily="18" charset="0"/>
              </a:rPr>
              <a:t>W</a:t>
            </a:r>
            <a:r>
              <a:rPr lang="en-US" sz="1800" dirty="0">
                <a:solidFill>
                  <a:schemeClr val="tx1"/>
                </a:solidFill>
                <a:effectLst/>
                <a:latin typeface="Times New Roman" panose="02020603050405020304" pitchFamily="18" charset="0"/>
                <a:ea typeface="Times New Roman" panose="02020603050405020304" pitchFamily="18" charset="0"/>
              </a:rPr>
              <a:t>e will present and discuss various applications, starting with the financial analysis of cryptocurrencies. Cryptocurrencies are just one component of </a:t>
            </a:r>
            <a:r>
              <a:rPr lang="en-US" sz="1800" dirty="0" err="1">
                <a:solidFill>
                  <a:schemeClr val="tx1"/>
                </a:solidFill>
                <a:effectLst/>
                <a:latin typeface="Times New Roman" panose="02020603050405020304" pitchFamily="18" charset="0"/>
                <a:ea typeface="Times New Roman" panose="02020603050405020304" pitchFamily="18" charset="0"/>
              </a:rPr>
              <a:t>DeFi</a:t>
            </a:r>
            <a:r>
              <a:rPr lang="en-US" sz="1800" dirty="0">
                <a:solidFill>
                  <a:schemeClr val="tx1"/>
                </a:solidFill>
                <a:effectLst/>
                <a:latin typeface="Times New Roman" panose="02020603050405020304" pitchFamily="18" charset="0"/>
                <a:ea typeface="Times New Roman" panose="02020603050405020304" pitchFamily="18" charset="0"/>
              </a:rPr>
              <a:t>. Many other applications are made operational with Smart Contracts. They include some of the most popular transactions in finance, including borrowing and lending. But the range of financial transactions that can be implemented through smart contracts is unlimited and potentially quite complex. </a:t>
            </a:r>
            <a:r>
              <a:rPr lang="en-US" sz="1800" dirty="0">
                <a:solidFill>
                  <a:schemeClr val="tx1"/>
                </a:solidFill>
                <a:latin typeface="Times New Roman" panose="02020603050405020304" pitchFamily="18" charset="0"/>
                <a:ea typeface="Times New Roman" panose="02020603050405020304" pitchFamily="18" charset="0"/>
              </a:rPr>
              <a:t>D</a:t>
            </a:r>
            <a:r>
              <a:rPr lang="en-US" sz="1800" dirty="0">
                <a:solidFill>
                  <a:schemeClr val="tx1"/>
                </a:solidFill>
                <a:effectLst/>
                <a:latin typeface="Times New Roman" panose="02020603050405020304" pitchFamily="18" charset="0"/>
                <a:ea typeface="Times New Roman" panose="02020603050405020304" pitchFamily="18" charset="0"/>
              </a:rPr>
              <a:t>igital assets and Non-Fungible Tokens (NFT); how the tokenization of nontangible and nonfungible production can revolutionize the structure of certain industries</a:t>
            </a:r>
            <a:r>
              <a:rPr lang="en-US" sz="1800" dirty="0">
                <a:effectLst/>
                <a:latin typeface="Times New Roman" panose="02020603050405020304" pitchFamily="18" charset="0"/>
                <a:ea typeface="Times New Roman" panose="02020603050405020304" pitchFamily="18" charset="0"/>
              </a:rPr>
              <a:t>.</a:t>
            </a:r>
          </a:p>
          <a:p>
            <a:r>
              <a:rPr lang="en-US" sz="1800" dirty="0">
                <a:latin typeface="Elephant" panose="02020904090505020303" pitchFamily="18" charset="0"/>
              </a:rPr>
              <a:t>Learning Objectives:</a:t>
            </a:r>
            <a:endParaRPr lang="en-US" sz="1800" b="0" i="0" u="none" strike="noStrike" baseline="0" dirty="0">
              <a:solidFill>
                <a:schemeClr val="tx1"/>
              </a:solidFill>
              <a:latin typeface="Times New Roman" panose="02020603050405020304" pitchFamily="18" charset="0"/>
            </a:endParaRPr>
          </a:p>
          <a:p>
            <a:pPr marL="0" marR="0" lvl="0" indent="0">
              <a:spcBef>
                <a:spcPts val="0"/>
              </a:spcBef>
              <a:spcAft>
                <a:spcPts val="0"/>
              </a:spcAft>
            </a:pPr>
            <a:r>
              <a:rPr lang="en-US" sz="1800" dirty="0">
                <a:solidFill>
                  <a:schemeClr val="tx1"/>
                </a:solidFill>
                <a:effectLst/>
                <a:latin typeface="Times New Roman" panose="02020603050405020304" pitchFamily="18" charset="0"/>
                <a:ea typeface="Times New Roman" panose="02020603050405020304" pitchFamily="18" charset="0"/>
              </a:rPr>
              <a:t>Understand how </a:t>
            </a:r>
            <a:r>
              <a:rPr lang="en-US" sz="1800" dirty="0" err="1">
                <a:solidFill>
                  <a:schemeClr val="tx1"/>
                </a:solidFill>
                <a:effectLst/>
                <a:latin typeface="Times New Roman" panose="02020603050405020304" pitchFamily="18" charset="0"/>
                <a:ea typeface="Times New Roman" panose="02020603050405020304" pitchFamily="18" charset="0"/>
              </a:rPr>
              <a:t>DeFi</a:t>
            </a:r>
            <a:r>
              <a:rPr lang="en-US" sz="1800" dirty="0">
                <a:solidFill>
                  <a:schemeClr val="tx1"/>
                </a:solidFill>
                <a:effectLst/>
                <a:latin typeface="Times New Roman" panose="02020603050405020304" pitchFamily="18" charset="0"/>
                <a:ea typeface="Times New Roman" panose="02020603050405020304" pitchFamily="18" charset="0"/>
              </a:rPr>
              <a:t> works and how it could revolutionize the market structure of finance; Identify the advantages and disadvantages of </a:t>
            </a:r>
            <a:r>
              <a:rPr lang="en-US" sz="1800" dirty="0" err="1">
                <a:solidFill>
                  <a:schemeClr val="tx1"/>
                </a:solidFill>
                <a:effectLst/>
                <a:latin typeface="Times New Roman" panose="02020603050405020304" pitchFamily="18" charset="0"/>
                <a:ea typeface="Times New Roman" panose="02020603050405020304" pitchFamily="18" charset="0"/>
              </a:rPr>
              <a:t>DeFi</a:t>
            </a:r>
            <a:r>
              <a:rPr lang="en-US" sz="1800" dirty="0">
                <a:solidFill>
                  <a:schemeClr val="tx1"/>
                </a:solidFill>
                <a:effectLst/>
                <a:latin typeface="Times New Roman" panose="02020603050405020304" pitchFamily="18" charset="0"/>
                <a:ea typeface="Times New Roman" panose="02020603050405020304" pitchFamily="18" charset="0"/>
              </a:rPr>
              <a:t> compared to traditional finance; Assess the role played by cryptocurrencies as mean of transaction and as store of value; Understand the difference between digital currencies and cryptocurrencies; Understand how smart contracts work and why they are important for finance; Assess the risk that the value of digital assets diverges from the fundamental value (price bubbles)</a:t>
            </a:r>
          </a:p>
          <a:p>
            <a:pPr>
              <a:spcBef>
                <a:spcPts val="0"/>
              </a:spcBef>
              <a:spcAft>
                <a:spcPts val="0"/>
              </a:spcAft>
            </a:pPr>
            <a:endParaRPr lang="en-US" sz="1800" dirty="0">
              <a:latin typeface="Times New Roman" panose="02020603050405020304" pitchFamily="18" charset="0"/>
              <a:cs typeface="Times New Roman" panose="02020603050405020304" pitchFamily="18" charset="0"/>
            </a:endParaRPr>
          </a:p>
          <a:p>
            <a:endParaRPr lang="en-US" sz="1800" dirty="0">
              <a:latin typeface="Elephant" panose="02020904090505020303" pitchFamily="18" charset="0"/>
            </a:endParaRPr>
          </a:p>
          <a:p>
            <a:endParaRPr lang="en-US" sz="2000" dirty="0">
              <a:latin typeface="Elephant" panose="02020904090505020303" pitchFamily="18" charset="0"/>
            </a:endParaRPr>
          </a:p>
          <a:p>
            <a:pPr marL="0" indent="0"/>
            <a:endParaRPr lang="en-US" sz="2000" dirty="0">
              <a:latin typeface="Elephant" panose="02020904090505020303" pitchFamily="18" charset="0"/>
            </a:endParaRPr>
          </a:p>
          <a:p>
            <a:endParaRPr lang="en-US" dirty="0"/>
          </a:p>
          <a:p>
            <a:endParaRPr lang="en-US" dirty="0"/>
          </a:p>
        </p:txBody>
      </p:sp>
    </p:spTree>
    <p:extLst>
      <p:ext uri="{BB962C8B-B14F-4D97-AF65-F5344CB8AC3E}">
        <p14:creationId xmlns:p14="http://schemas.microsoft.com/office/powerpoint/2010/main" val="1648861330"/>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700">
                <a:solidFill>
                  <a:schemeClr val="tx1"/>
                </a:solidFill>
                <a:latin typeface="Arial" charset="0"/>
                <a:ea typeface="ＭＳ Ｐゴシック" charset="-128"/>
              </a:defRPr>
            </a:lvl1pPr>
            <a:lvl2pPr marL="742950" indent="-285750">
              <a:defRPr sz="2700">
                <a:solidFill>
                  <a:schemeClr val="tx1"/>
                </a:solidFill>
                <a:latin typeface="Arial" charset="0"/>
                <a:ea typeface="ＭＳ Ｐゴシック" charset="-128"/>
              </a:defRPr>
            </a:lvl2pPr>
            <a:lvl3pPr marL="1143000" indent="-228600">
              <a:defRPr sz="2700">
                <a:solidFill>
                  <a:schemeClr val="tx1"/>
                </a:solidFill>
                <a:latin typeface="Arial" charset="0"/>
                <a:ea typeface="ＭＳ Ｐゴシック" charset="-128"/>
              </a:defRPr>
            </a:lvl3pPr>
            <a:lvl4pPr marL="1600200" indent="-228600">
              <a:defRPr sz="2700">
                <a:solidFill>
                  <a:schemeClr val="tx1"/>
                </a:solidFill>
                <a:latin typeface="Arial" charset="0"/>
                <a:ea typeface="ＭＳ Ｐゴシック" charset="-128"/>
              </a:defRPr>
            </a:lvl4pPr>
            <a:lvl5pPr marL="2057400" indent="-228600">
              <a:defRPr sz="2700">
                <a:solidFill>
                  <a:schemeClr val="tx1"/>
                </a:solidFill>
                <a:latin typeface="Arial" charset="0"/>
                <a:ea typeface="ＭＳ Ｐゴシック" charset="-128"/>
              </a:defRPr>
            </a:lvl5pPr>
            <a:lvl6pPr marL="2514600" indent="-228600" eaLnBrk="0" fontAlgn="base" hangingPunct="0">
              <a:spcBef>
                <a:spcPct val="0"/>
              </a:spcBef>
              <a:spcAft>
                <a:spcPct val="0"/>
              </a:spcAft>
              <a:defRPr sz="2700">
                <a:solidFill>
                  <a:schemeClr val="tx1"/>
                </a:solidFill>
                <a:latin typeface="Arial" charset="0"/>
                <a:ea typeface="ＭＳ Ｐゴシック" charset="-128"/>
              </a:defRPr>
            </a:lvl6pPr>
            <a:lvl7pPr marL="2971800" indent="-228600" eaLnBrk="0" fontAlgn="base" hangingPunct="0">
              <a:spcBef>
                <a:spcPct val="0"/>
              </a:spcBef>
              <a:spcAft>
                <a:spcPct val="0"/>
              </a:spcAft>
              <a:defRPr sz="2700">
                <a:solidFill>
                  <a:schemeClr val="tx1"/>
                </a:solidFill>
                <a:latin typeface="Arial" charset="0"/>
                <a:ea typeface="ＭＳ Ｐゴシック" charset="-128"/>
              </a:defRPr>
            </a:lvl7pPr>
            <a:lvl8pPr marL="3429000" indent="-228600" eaLnBrk="0" fontAlgn="base" hangingPunct="0">
              <a:spcBef>
                <a:spcPct val="0"/>
              </a:spcBef>
              <a:spcAft>
                <a:spcPct val="0"/>
              </a:spcAft>
              <a:defRPr sz="2700">
                <a:solidFill>
                  <a:schemeClr val="tx1"/>
                </a:solidFill>
                <a:latin typeface="Arial" charset="0"/>
                <a:ea typeface="ＭＳ Ｐゴシック" charset="-128"/>
              </a:defRPr>
            </a:lvl8pPr>
            <a:lvl9pPr marL="3886200" indent="-228600" eaLnBrk="0" fontAlgn="base" hangingPunct="0">
              <a:spcBef>
                <a:spcPct val="0"/>
              </a:spcBef>
              <a:spcAft>
                <a:spcPct val="0"/>
              </a:spcAft>
              <a:defRPr sz="2700">
                <a:solidFill>
                  <a:schemeClr val="tx1"/>
                </a:solidFill>
                <a:latin typeface="Arial" charset="0"/>
                <a:ea typeface="ＭＳ Ｐゴシック" charset="-128"/>
              </a:defRPr>
            </a:lvl9pPr>
          </a:lstStyle>
          <a:p>
            <a:fld id="{6B667F7F-6BE0-E040-9A1E-8381196C3DF4}" type="slidenum">
              <a:rPr lang="en-US" altLang="x-none" sz="1200">
                <a:solidFill>
                  <a:schemeClr val="accent2"/>
                </a:solidFill>
                <a:latin typeface="Calibri" charset="0"/>
                <a:ea typeface="Calibri" charset="0"/>
              </a:rPr>
              <a:pPr/>
              <a:t>16</a:t>
            </a:fld>
            <a:endParaRPr lang="en-US" altLang="x-none" sz="1200">
              <a:solidFill>
                <a:schemeClr val="accent2"/>
              </a:solidFill>
              <a:latin typeface="Calibri" charset="0"/>
              <a:ea typeface="Calibri" charset="0"/>
            </a:endParaRPr>
          </a:p>
        </p:txBody>
      </p:sp>
      <p:sp>
        <p:nvSpPr>
          <p:cNvPr id="1181698" name="Rectangle 2"/>
          <p:cNvSpPr>
            <a:spLocks noGrp="1" noChangeArrowheads="1"/>
          </p:cNvSpPr>
          <p:nvPr>
            <p:ph type="title"/>
          </p:nvPr>
        </p:nvSpPr>
        <p:spPr>
          <a:xfrm>
            <a:off x="2362200" y="-48768"/>
            <a:ext cx="6629400" cy="1066800"/>
          </a:xfrm>
        </p:spPr>
        <p:txBody>
          <a:bodyPr/>
          <a:lstStyle/>
          <a:p>
            <a:pPr algn="ctr"/>
            <a:br>
              <a:rPr lang="en-US" dirty="0">
                <a:latin typeface="Elephant" panose="02020904090505020303" pitchFamily="18" charset="0"/>
              </a:rPr>
            </a:br>
            <a:r>
              <a:rPr lang="en-US" sz="1800" dirty="0">
                <a:latin typeface="Elephant" panose="02020904090505020303" pitchFamily="18" charset="0"/>
              </a:rPr>
              <a:t>FBE 599: Media and Entertainment Finance by Professor Sanjay </a:t>
            </a:r>
            <a:r>
              <a:rPr lang="en-US" sz="1800" dirty="0">
                <a:latin typeface="Elephant" panose="02020904090505020303" pitchFamily="18" charset="0"/>
                <a:hlinkClick r:id="rId3"/>
              </a:rPr>
              <a:t>S</a:t>
            </a:r>
            <a:r>
              <a:rPr lang="en-US" sz="1800" dirty="0">
                <a:latin typeface="Elephant" panose="02020904090505020303" pitchFamily="18" charset="0"/>
              </a:rPr>
              <a:t>harma, sanjays3</a:t>
            </a:r>
            <a:r>
              <a:rPr lang="en-US" sz="1800" dirty="0">
                <a:latin typeface="Elephant" panose="02020904090505020303" pitchFamily="18" charset="0"/>
                <a:hlinkClick r:id="rId3"/>
              </a:rPr>
              <a:t>@marshall.usc.edu</a:t>
            </a:r>
            <a:br>
              <a:rPr lang="en-US" sz="1800" dirty="0">
                <a:latin typeface="Elephant" panose="02020904090505020303" pitchFamily="18" charset="0"/>
              </a:rPr>
            </a:br>
            <a:br>
              <a:rPr lang="en-US" sz="1800" dirty="0">
                <a:latin typeface="Elephant" panose="02020904090505020303" pitchFamily="18" charset="0"/>
              </a:rPr>
            </a:br>
            <a:endParaRPr lang="en-US" sz="1800" dirty="0">
              <a:cs typeface="+mj-cs"/>
            </a:endParaRPr>
          </a:p>
        </p:txBody>
      </p:sp>
      <p:sp>
        <p:nvSpPr>
          <p:cNvPr id="3" name="Content Placeholder 2">
            <a:extLst>
              <a:ext uri="{FF2B5EF4-FFF2-40B4-BE49-F238E27FC236}">
                <a16:creationId xmlns:a16="http://schemas.microsoft.com/office/drawing/2014/main" id="{CADD83AC-5765-421E-95DB-C2392A677A4A}"/>
              </a:ext>
            </a:extLst>
          </p:cNvPr>
          <p:cNvSpPr>
            <a:spLocks noGrp="1"/>
          </p:cNvSpPr>
          <p:nvPr>
            <p:ph idx="1"/>
          </p:nvPr>
        </p:nvSpPr>
        <p:spPr>
          <a:xfrm>
            <a:off x="152400" y="1143000"/>
            <a:ext cx="8534400" cy="5562600"/>
          </a:xfrm>
        </p:spPr>
        <p:txBody>
          <a:bodyPr/>
          <a:lstStyle/>
          <a:p>
            <a:r>
              <a:rPr lang="en-US" sz="1800" dirty="0">
                <a:latin typeface="Elephant" panose="02020904090505020303" pitchFamily="18" charset="0"/>
              </a:rPr>
              <a:t>Course Description:</a:t>
            </a:r>
          </a:p>
          <a:p>
            <a:pPr>
              <a:spcBef>
                <a:spcPts val="0"/>
              </a:spcBef>
              <a:buFont typeface="Wingdings" pitchFamily="2" charset="2"/>
              <a:buChar char="v"/>
            </a:pPr>
            <a:r>
              <a:rPr lang="en-US" sz="1800" dirty="0">
                <a:solidFill>
                  <a:schemeClr val="tx1"/>
                </a:solidFill>
                <a:latin typeface="Times New Roman" panose="02020603050405020304" pitchFamily="18" charset="0"/>
                <a:ea typeface="Times New Roman" panose="02020603050405020304" pitchFamily="18" charset="0"/>
              </a:rPr>
              <a:t>D</a:t>
            </a:r>
            <a:r>
              <a:rPr lang="en-US" sz="1800" dirty="0">
                <a:solidFill>
                  <a:schemeClr val="tx1"/>
                </a:solidFill>
                <a:effectLst/>
                <a:latin typeface="Times New Roman" panose="02020603050405020304" pitchFamily="18" charset="0"/>
                <a:ea typeface="Times New Roman" panose="02020603050405020304" pitchFamily="18" charset="0"/>
              </a:rPr>
              <a:t>esigned for graduate students considering initiating or advancing their careers in media and entertainment industry as investors, bankers, or executives in corporate/operating financial management.</a:t>
            </a:r>
          </a:p>
          <a:p>
            <a:pPr>
              <a:spcBef>
                <a:spcPts val="0"/>
              </a:spcBef>
              <a:buFont typeface="Wingdings" pitchFamily="2" charset="2"/>
              <a:buChar char="v"/>
            </a:pPr>
            <a:r>
              <a:rPr lang="en-US" sz="1800" dirty="0">
                <a:solidFill>
                  <a:schemeClr val="tx1"/>
                </a:solidFill>
                <a:latin typeface="Times New Roman" panose="02020603050405020304" pitchFamily="18" charset="0"/>
                <a:ea typeface="Times New Roman" panose="02020603050405020304" pitchFamily="18" charset="0"/>
              </a:rPr>
              <a:t>Cover applications of economic frameworks for evaluating investment and expected returns in the fast-evolving global dynamics of the entertainment industry across all platforms and outlets including film, television, streaming, music, book and magazine publishing, video games, performing arts, sports and advertising.</a:t>
            </a:r>
          </a:p>
          <a:p>
            <a:pPr>
              <a:spcBef>
                <a:spcPts val="0"/>
              </a:spcBef>
              <a:buFont typeface="Wingdings" pitchFamily="2" charset="2"/>
              <a:buChar char="v"/>
            </a:pPr>
            <a:r>
              <a:rPr lang="en-US" sz="1800" dirty="0">
                <a:solidFill>
                  <a:schemeClr val="tx1"/>
                </a:solidFill>
                <a:latin typeface="Times New Roman" panose="02020603050405020304" pitchFamily="18" charset="0"/>
                <a:ea typeface="Times New Roman" panose="02020603050405020304" pitchFamily="18" charset="0"/>
              </a:rPr>
              <a:t>Discuss, debate, and apply 25 real-life cases and address four principal considerations and applications (to be provided in the syllabus).</a:t>
            </a:r>
          </a:p>
          <a:p>
            <a:r>
              <a:rPr lang="en-US" sz="1800" dirty="0">
                <a:latin typeface="Elephant" panose="02020904090505020303" pitchFamily="18" charset="0"/>
              </a:rPr>
              <a:t>Learning Objectives</a:t>
            </a:r>
            <a:endParaRPr lang="en-US" sz="1800" b="0" i="0" u="none" strike="noStrike" baseline="0" dirty="0">
              <a:solidFill>
                <a:srgbClr val="000000"/>
              </a:solidFill>
              <a:latin typeface="Times New Roman" panose="02020603050405020304" pitchFamily="18" charset="0"/>
            </a:endParaRPr>
          </a:p>
          <a:p>
            <a:pPr marL="285750" marR="0" lvl="0" indent="-285750">
              <a:spcBef>
                <a:spcPts val="0"/>
              </a:spcBef>
              <a:spcAft>
                <a:spcPts val="0"/>
              </a:spcAft>
              <a:buFont typeface="Wingdings" pitchFamily="2" charset="2"/>
              <a:buChar char="v"/>
            </a:pPr>
            <a:r>
              <a:rPr lang="en-US"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Explain and analyze the underlying dynamics that drive the business models and activities of medial and entertainment industry participants ranging from small producers to large conglomerates.</a:t>
            </a:r>
          </a:p>
          <a:p>
            <a:pPr marL="285750" marR="0" lvl="0" indent="-285750">
              <a:spcBef>
                <a:spcPts val="0"/>
              </a:spcBef>
              <a:spcAft>
                <a:spcPts val="0"/>
              </a:spcAft>
              <a:buFont typeface="Wingdings" pitchFamily="2" charset="2"/>
              <a:buChar char="v"/>
            </a:pPr>
            <a:r>
              <a:rPr lang="en-US" sz="1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Measure and manage feasibility and performance of capital investment across all media and entertain sectors.</a:t>
            </a:r>
          </a:p>
          <a:p>
            <a:pPr marL="285750" marR="0" lvl="0" indent="-285750">
              <a:spcBef>
                <a:spcPts val="0"/>
              </a:spcBef>
              <a:spcAft>
                <a:spcPts val="0"/>
              </a:spcAft>
              <a:buFont typeface="Wingdings" pitchFamily="2" charset="2"/>
              <a:buChar char="v"/>
            </a:pPr>
            <a:r>
              <a:rPr lang="en-US"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Analyze and select contracting frameworks for projects and investments at organization and individual creative and athletic talent and stars.</a:t>
            </a:r>
            <a:endParaRPr lang="en-US" sz="2000" dirty="0">
              <a:latin typeface="Elephant" panose="02020904090505020303" pitchFamily="18" charset="0"/>
            </a:endParaRPr>
          </a:p>
          <a:p>
            <a:endParaRPr lang="en-US" dirty="0"/>
          </a:p>
          <a:p>
            <a:endParaRPr lang="en-US" dirty="0"/>
          </a:p>
        </p:txBody>
      </p:sp>
    </p:spTree>
    <p:extLst>
      <p:ext uri="{BB962C8B-B14F-4D97-AF65-F5344CB8AC3E}">
        <p14:creationId xmlns:p14="http://schemas.microsoft.com/office/powerpoint/2010/main" val="406590066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700">
                <a:solidFill>
                  <a:schemeClr val="tx1"/>
                </a:solidFill>
                <a:latin typeface="Arial" charset="0"/>
                <a:ea typeface="ＭＳ Ｐゴシック" charset="-128"/>
              </a:defRPr>
            </a:lvl1pPr>
            <a:lvl2pPr marL="742950" indent="-285750">
              <a:defRPr sz="2700">
                <a:solidFill>
                  <a:schemeClr val="tx1"/>
                </a:solidFill>
                <a:latin typeface="Arial" charset="0"/>
                <a:ea typeface="ＭＳ Ｐゴシック" charset="-128"/>
              </a:defRPr>
            </a:lvl2pPr>
            <a:lvl3pPr marL="1143000" indent="-228600">
              <a:defRPr sz="2700">
                <a:solidFill>
                  <a:schemeClr val="tx1"/>
                </a:solidFill>
                <a:latin typeface="Arial" charset="0"/>
                <a:ea typeface="ＭＳ Ｐゴシック" charset="-128"/>
              </a:defRPr>
            </a:lvl3pPr>
            <a:lvl4pPr marL="1600200" indent="-228600">
              <a:defRPr sz="2700">
                <a:solidFill>
                  <a:schemeClr val="tx1"/>
                </a:solidFill>
                <a:latin typeface="Arial" charset="0"/>
                <a:ea typeface="ＭＳ Ｐゴシック" charset="-128"/>
              </a:defRPr>
            </a:lvl4pPr>
            <a:lvl5pPr marL="2057400" indent="-228600">
              <a:defRPr sz="2700">
                <a:solidFill>
                  <a:schemeClr val="tx1"/>
                </a:solidFill>
                <a:latin typeface="Arial" charset="0"/>
                <a:ea typeface="ＭＳ Ｐゴシック" charset="-128"/>
              </a:defRPr>
            </a:lvl5pPr>
            <a:lvl6pPr marL="2514600" indent="-228600" eaLnBrk="0" fontAlgn="base" hangingPunct="0">
              <a:spcBef>
                <a:spcPct val="0"/>
              </a:spcBef>
              <a:spcAft>
                <a:spcPct val="0"/>
              </a:spcAft>
              <a:defRPr sz="2700">
                <a:solidFill>
                  <a:schemeClr val="tx1"/>
                </a:solidFill>
                <a:latin typeface="Arial" charset="0"/>
                <a:ea typeface="ＭＳ Ｐゴシック" charset="-128"/>
              </a:defRPr>
            </a:lvl6pPr>
            <a:lvl7pPr marL="2971800" indent="-228600" eaLnBrk="0" fontAlgn="base" hangingPunct="0">
              <a:spcBef>
                <a:spcPct val="0"/>
              </a:spcBef>
              <a:spcAft>
                <a:spcPct val="0"/>
              </a:spcAft>
              <a:defRPr sz="2700">
                <a:solidFill>
                  <a:schemeClr val="tx1"/>
                </a:solidFill>
                <a:latin typeface="Arial" charset="0"/>
                <a:ea typeface="ＭＳ Ｐゴシック" charset="-128"/>
              </a:defRPr>
            </a:lvl7pPr>
            <a:lvl8pPr marL="3429000" indent="-228600" eaLnBrk="0" fontAlgn="base" hangingPunct="0">
              <a:spcBef>
                <a:spcPct val="0"/>
              </a:spcBef>
              <a:spcAft>
                <a:spcPct val="0"/>
              </a:spcAft>
              <a:defRPr sz="2700">
                <a:solidFill>
                  <a:schemeClr val="tx1"/>
                </a:solidFill>
                <a:latin typeface="Arial" charset="0"/>
                <a:ea typeface="ＭＳ Ｐゴシック" charset="-128"/>
              </a:defRPr>
            </a:lvl8pPr>
            <a:lvl9pPr marL="3886200" indent="-228600" eaLnBrk="0" fontAlgn="base" hangingPunct="0">
              <a:spcBef>
                <a:spcPct val="0"/>
              </a:spcBef>
              <a:spcAft>
                <a:spcPct val="0"/>
              </a:spcAft>
              <a:defRPr sz="2700">
                <a:solidFill>
                  <a:schemeClr val="tx1"/>
                </a:solidFill>
                <a:latin typeface="Arial" charset="0"/>
                <a:ea typeface="ＭＳ Ｐゴシック" charset="-128"/>
              </a:defRPr>
            </a:lvl9pPr>
          </a:lstStyle>
          <a:p>
            <a:fld id="{6B667F7F-6BE0-E040-9A1E-8381196C3DF4}" type="slidenum">
              <a:rPr lang="en-US" altLang="x-none" sz="1200">
                <a:solidFill>
                  <a:schemeClr val="accent2"/>
                </a:solidFill>
                <a:latin typeface="Calibri" charset="0"/>
                <a:ea typeface="Calibri" charset="0"/>
              </a:rPr>
              <a:pPr/>
              <a:t>2</a:t>
            </a:fld>
            <a:endParaRPr lang="en-US" altLang="x-none" sz="1200">
              <a:solidFill>
                <a:schemeClr val="accent2"/>
              </a:solidFill>
              <a:latin typeface="Calibri" charset="0"/>
              <a:ea typeface="Calibri" charset="0"/>
            </a:endParaRPr>
          </a:p>
        </p:txBody>
      </p:sp>
      <p:sp>
        <p:nvSpPr>
          <p:cNvPr id="1181698" name="Rectangle 2"/>
          <p:cNvSpPr>
            <a:spLocks noGrp="1" noChangeArrowheads="1"/>
          </p:cNvSpPr>
          <p:nvPr>
            <p:ph type="title"/>
          </p:nvPr>
        </p:nvSpPr>
        <p:spPr>
          <a:xfrm>
            <a:off x="2362200" y="43543"/>
            <a:ext cx="6629400" cy="1066800"/>
          </a:xfrm>
        </p:spPr>
        <p:txBody>
          <a:bodyPr/>
          <a:lstStyle/>
          <a:p>
            <a:pPr algn="ctr"/>
            <a:br>
              <a:rPr lang="en-US" dirty="0">
                <a:latin typeface="Elephant" panose="02020904090505020303" pitchFamily="18" charset="0"/>
              </a:rPr>
            </a:br>
            <a:r>
              <a:rPr lang="en-US" sz="2000" dirty="0">
                <a:latin typeface="Elephant" panose="02020904090505020303" pitchFamily="18" charset="0"/>
              </a:rPr>
              <a:t>FBE 505: Behavioral Finance by  Professor David Hirshleifer,  hirshlei@marshall.usc.edu</a:t>
            </a:r>
            <a:br>
              <a:rPr lang="en-US" sz="4400" dirty="0">
                <a:latin typeface="Elephant" panose="02020904090505020303" pitchFamily="18" charset="0"/>
              </a:rPr>
            </a:br>
            <a:endParaRPr lang="en-US" dirty="0">
              <a:cs typeface="+mj-cs"/>
            </a:endParaRPr>
          </a:p>
        </p:txBody>
      </p:sp>
      <p:sp>
        <p:nvSpPr>
          <p:cNvPr id="3" name="Content Placeholder 2">
            <a:extLst>
              <a:ext uri="{FF2B5EF4-FFF2-40B4-BE49-F238E27FC236}">
                <a16:creationId xmlns:a16="http://schemas.microsoft.com/office/drawing/2014/main" id="{CADD83AC-5765-421E-95DB-C2392A677A4A}"/>
              </a:ext>
            </a:extLst>
          </p:cNvPr>
          <p:cNvSpPr>
            <a:spLocks noGrp="1"/>
          </p:cNvSpPr>
          <p:nvPr>
            <p:ph idx="1"/>
          </p:nvPr>
        </p:nvSpPr>
        <p:spPr>
          <a:xfrm>
            <a:off x="152400" y="1143000"/>
            <a:ext cx="8534400" cy="5562600"/>
          </a:xfrm>
        </p:spPr>
        <p:txBody>
          <a:bodyPr/>
          <a:lstStyle/>
          <a:p>
            <a:r>
              <a:rPr lang="en-US" sz="1800" dirty="0">
                <a:latin typeface="Elephant" panose="02020904090505020303" pitchFamily="18" charset="0"/>
              </a:rPr>
              <a:t>Course Description:</a:t>
            </a:r>
          </a:p>
          <a:p>
            <a:pPr marL="0" marR="0">
              <a:spcBef>
                <a:spcPts val="0"/>
              </a:spcBef>
              <a:spcAft>
                <a:spcPts val="0"/>
              </a:spcAft>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Behavioral finance studies how the psychological biases of investors and managers affect financial decisions and markets. This course covers scientific evidence about what causes </a:t>
            </a:r>
            <a:r>
              <a:rPr lang="en-US"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misvaluation</a:t>
            </a: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how investors can exploit market inefficiency in their trading decisions, how managers can address market mispricing in corporate financing and investment decisions, and how managers can correct for their own biases. To prepare students for practical financial decision making, the course has a quantitative component that includes factor models, portfolio theory, risk-adjusted discounting, and statistical data analysis, including regression methods. The course primarily involves lecture, discussion, in-class exercises, and student presentation, which will be applied to real-world examples and evidence.</a:t>
            </a:r>
          </a:p>
          <a:p>
            <a:pPr marL="0" marR="0">
              <a:spcBef>
                <a:spcPts val="0"/>
              </a:spcBef>
              <a:spcAft>
                <a:spcPts val="0"/>
              </a:spcAft>
            </a:pPr>
            <a:r>
              <a:rPr lang="en-US" sz="1800" b="1" dirty="0">
                <a:effectLst/>
                <a:latin typeface="Calibri" panose="020F0502020204030204" pitchFamily="34" charset="0"/>
                <a:ea typeface="Calibri" panose="020F0502020204030204" pitchFamily="34" charset="0"/>
              </a:rPr>
              <a:t> Course Objectives</a:t>
            </a:r>
          </a:p>
          <a:p>
            <a:pPr marL="0" marR="0">
              <a:spcBef>
                <a:spcPts val="0"/>
              </a:spcBef>
              <a:spcAft>
                <a:spcPts val="0"/>
              </a:spcAft>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Through lecture, readings, and assignments, you will acquire the skills to:</a:t>
            </a:r>
          </a:p>
          <a:p>
            <a:pPr marL="0" marR="0">
              <a:spcBef>
                <a:spcPts val="0"/>
              </a:spcBef>
              <a:spcAft>
                <a:spcPts val="0"/>
              </a:spcAft>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 Understand some key principles of psychology relevant for financial markets.</a:t>
            </a:r>
          </a:p>
          <a:p>
            <a:pPr marL="0" marR="0">
              <a:spcBef>
                <a:spcPts val="0"/>
              </a:spcBef>
              <a:spcAft>
                <a:spcPts val="0"/>
              </a:spcAft>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 Understand some key aspects of how psychological processes affect the decisions of individual and institutional investors and other market participants. 3. Understand some key aspects of how psychological processes affect equilibrium prices and other market outcomes in financial markets. 4. Understand some key aspects of how psychological processes affect firm and managerial behavior. 5. Be able to apply these concepts to applied financial problems, including appropriate data analysis in support of well-considered decisions.</a:t>
            </a:r>
          </a:p>
          <a:p>
            <a:pPr>
              <a:spcBef>
                <a:spcPts val="0"/>
              </a:spcBef>
              <a:spcAft>
                <a:spcPts val="0"/>
              </a:spcAft>
            </a:pPr>
            <a:endParaRPr lang="en-US" sz="1800" dirty="0">
              <a:latin typeface="Times New Roman" panose="02020603050405020304" pitchFamily="18" charset="0"/>
              <a:cs typeface="Times New Roman" panose="02020603050405020304" pitchFamily="18" charset="0"/>
            </a:endParaRPr>
          </a:p>
          <a:p>
            <a:endParaRPr lang="en-US" sz="1800" dirty="0">
              <a:latin typeface="Elephant" panose="02020904090505020303" pitchFamily="18" charset="0"/>
            </a:endParaRPr>
          </a:p>
          <a:p>
            <a:endParaRPr lang="en-US" sz="2000" dirty="0">
              <a:latin typeface="Elephant" panose="02020904090505020303" pitchFamily="18" charset="0"/>
            </a:endParaRPr>
          </a:p>
          <a:p>
            <a:pPr marL="0" indent="0"/>
            <a:endParaRPr lang="en-US" sz="2000" dirty="0">
              <a:latin typeface="Elephant" panose="02020904090505020303" pitchFamily="18" charset="0"/>
            </a:endParaRPr>
          </a:p>
          <a:p>
            <a:endParaRPr lang="en-US" dirty="0"/>
          </a:p>
          <a:p>
            <a:endParaRPr lang="en-US" dirty="0"/>
          </a:p>
        </p:txBody>
      </p:sp>
    </p:spTree>
    <p:extLst>
      <p:ext uri="{BB962C8B-B14F-4D97-AF65-F5344CB8AC3E}">
        <p14:creationId xmlns:p14="http://schemas.microsoft.com/office/powerpoint/2010/main" val="197757040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700">
                <a:solidFill>
                  <a:schemeClr val="tx1"/>
                </a:solidFill>
                <a:latin typeface="Arial" charset="0"/>
                <a:ea typeface="ＭＳ Ｐゴシック" charset="-128"/>
              </a:defRPr>
            </a:lvl1pPr>
            <a:lvl2pPr marL="742950" indent="-285750">
              <a:defRPr sz="2700">
                <a:solidFill>
                  <a:schemeClr val="tx1"/>
                </a:solidFill>
                <a:latin typeface="Arial" charset="0"/>
                <a:ea typeface="ＭＳ Ｐゴシック" charset="-128"/>
              </a:defRPr>
            </a:lvl2pPr>
            <a:lvl3pPr marL="1143000" indent="-228600">
              <a:defRPr sz="2700">
                <a:solidFill>
                  <a:schemeClr val="tx1"/>
                </a:solidFill>
                <a:latin typeface="Arial" charset="0"/>
                <a:ea typeface="ＭＳ Ｐゴシック" charset="-128"/>
              </a:defRPr>
            </a:lvl3pPr>
            <a:lvl4pPr marL="1600200" indent="-228600">
              <a:defRPr sz="2700">
                <a:solidFill>
                  <a:schemeClr val="tx1"/>
                </a:solidFill>
                <a:latin typeface="Arial" charset="0"/>
                <a:ea typeface="ＭＳ Ｐゴシック" charset="-128"/>
              </a:defRPr>
            </a:lvl4pPr>
            <a:lvl5pPr marL="2057400" indent="-228600">
              <a:defRPr sz="2700">
                <a:solidFill>
                  <a:schemeClr val="tx1"/>
                </a:solidFill>
                <a:latin typeface="Arial" charset="0"/>
                <a:ea typeface="ＭＳ Ｐゴシック" charset="-128"/>
              </a:defRPr>
            </a:lvl5pPr>
            <a:lvl6pPr marL="2514600" indent="-228600" eaLnBrk="0" fontAlgn="base" hangingPunct="0">
              <a:spcBef>
                <a:spcPct val="0"/>
              </a:spcBef>
              <a:spcAft>
                <a:spcPct val="0"/>
              </a:spcAft>
              <a:defRPr sz="2700">
                <a:solidFill>
                  <a:schemeClr val="tx1"/>
                </a:solidFill>
                <a:latin typeface="Arial" charset="0"/>
                <a:ea typeface="ＭＳ Ｐゴシック" charset="-128"/>
              </a:defRPr>
            </a:lvl6pPr>
            <a:lvl7pPr marL="2971800" indent="-228600" eaLnBrk="0" fontAlgn="base" hangingPunct="0">
              <a:spcBef>
                <a:spcPct val="0"/>
              </a:spcBef>
              <a:spcAft>
                <a:spcPct val="0"/>
              </a:spcAft>
              <a:defRPr sz="2700">
                <a:solidFill>
                  <a:schemeClr val="tx1"/>
                </a:solidFill>
                <a:latin typeface="Arial" charset="0"/>
                <a:ea typeface="ＭＳ Ｐゴシック" charset="-128"/>
              </a:defRPr>
            </a:lvl7pPr>
            <a:lvl8pPr marL="3429000" indent="-228600" eaLnBrk="0" fontAlgn="base" hangingPunct="0">
              <a:spcBef>
                <a:spcPct val="0"/>
              </a:spcBef>
              <a:spcAft>
                <a:spcPct val="0"/>
              </a:spcAft>
              <a:defRPr sz="2700">
                <a:solidFill>
                  <a:schemeClr val="tx1"/>
                </a:solidFill>
                <a:latin typeface="Arial" charset="0"/>
                <a:ea typeface="ＭＳ Ｐゴシック" charset="-128"/>
              </a:defRPr>
            </a:lvl8pPr>
            <a:lvl9pPr marL="3886200" indent="-228600" eaLnBrk="0" fontAlgn="base" hangingPunct="0">
              <a:spcBef>
                <a:spcPct val="0"/>
              </a:spcBef>
              <a:spcAft>
                <a:spcPct val="0"/>
              </a:spcAft>
              <a:defRPr sz="2700">
                <a:solidFill>
                  <a:schemeClr val="tx1"/>
                </a:solidFill>
                <a:latin typeface="Arial" charset="0"/>
                <a:ea typeface="ＭＳ Ｐゴシック" charset="-128"/>
              </a:defRPr>
            </a:lvl9pPr>
          </a:lstStyle>
          <a:p>
            <a:fld id="{6B667F7F-6BE0-E040-9A1E-8381196C3DF4}" type="slidenum">
              <a:rPr lang="en-US" altLang="x-none" sz="1200">
                <a:solidFill>
                  <a:schemeClr val="accent2"/>
                </a:solidFill>
                <a:latin typeface="Calibri" charset="0"/>
                <a:ea typeface="Calibri" charset="0"/>
              </a:rPr>
              <a:pPr/>
              <a:t>3</a:t>
            </a:fld>
            <a:endParaRPr lang="en-US" altLang="x-none" sz="1200">
              <a:solidFill>
                <a:schemeClr val="accent2"/>
              </a:solidFill>
              <a:latin typeface="Calibri" charset="0"/>
              <a:ea typeface="Calibri" charset="0"/>
            </a:endParaRPr>
          </a:p>
        </p:txBody>
      </p:sp>
      <p:sp>
        <p:nvSpPr>
          <p:cNvPr id="1181698" name="Rectangle 2"/>
          <p:cNvSpPr>
            <a:spLocks noGrp="1" noChangeArrowheads="1"/>
          </p:cNvSpPr>
          <p:nvPr>
            <p:ph type="title"/>
          </p:nvPr>
        </p:nvSpPr>
        <p:spPr>
          <a:xfrm>
            <a:off x="2362200" y="43543"/>
            <a:ext cx="6629400" cy="1066800"/>
          </a:xfrm>
        </p:spPr>
        <p:txBody>
          <a:bodyPr/>
          <a:lstStyle/>
          <a:p>
            <a:pPr algn="ctr"/>
            <a:br>
              <a:rPr lang="en-US" dirty="0">
                <a:latin typeface="Elephant" panose="02020904090505020303" pitchFamily="18" charset="0"/>
              </a:rPr>
            </a:br>
            <a:r>
              <a:rPr lang="en-US" sz="2000" dirty="0">
                <a:latin typeface="Elephant" panose="02020904090505020303" pitchFamily="18" charset="0"/>
              </a:rPr>
              <a:t>FBE 523: Venture Capital and Private Equity by Professor Steve Moyer, smoyer@marshall.usc.edu</a:t>
            </a:r>
            <a:br>
              <a:rPr lang="en-US" sz="4400" dirty="0">
                <a:latin typeface="Elephant" panose="02020904090505020303" pitchFamily="18" charset="0"/>
              </a:rPr>
            </a:br>
            <a:endParaRPr lang="en-US" dirty="0">
              <a:cs typeface="+mj-cs"/>
            </a:endParaRPr>
          </a:p>
        </p:txBody>
      </p:sp>
      <p:sp>
        <p:nvSpPr>
          <p:cNvPr id="3" name="Content Placeholder 2">
            <a:extLst>
              <a:ext uri="{FF2B5EF4-FFF2-40B4-BE49-F238E27FC236}">
                <a16:creationId xmlns:a16="http://schemas.microsoft.com/office/drawing/2014/main" id="{CADD83AC-5765-421E-95DB-C2392A677A4A}"/>
              </a:ext>
            </a:extLst>
          </p:cNvPr>
          <p:cNvSpPr>
            <a:spLocks noGrp="1"/>
          </p:cNvSpPr>
          <p:nvPr>
            <p:ph idx="1"/>
          </p:nvPr>
        </p:nvSpPr>
        <p:spPr>
          <a:xfrm>
            <a:off x="152400" y="1143000"/>
            <a:ext cx="8534400" cy="5562600"/>
          </a:xfrm>
        </p:spPr>
        <p:txBody>
          <a:bodyPr/>
          <a:lstStyle/>
          <a:p>
            <a:r>
              <a:rPr lang="en-US" sz="1800" dirty="0">
                <a:latin typeface="Elephant" panose="02020904090505020303" pitchFamily="18" charset="0"/>
              </a:rPr>
              <a:t>Course Description:</a:t>
            </a:r>
          </a:p>
          <a:p>
            <a:pPr>
              <a:spcBef>
                <a:spcPts val="0"/>
              </a:spcBef>
            </a:pPr>
            <a:r>
              <a:rPr lang="en-US" sz="1800" dirty="0">
                <a:solidFill>
                  <a:schemeClr val="tx1"/>
                </a:solidFill>
                <a:latin typeface="Times New Roman" panose="02020603050405020304" pitchFamily="18" charset="0"/>
                <a:cs typeface="Times New Roman" panose="02020603050405020304" pitchFamily="18" charset="0"/>
              </a:rPr>
              <a:t>Case study from investor (not entrepreneur) perspective. Covers basic valuation skills,</a:t>
            </a:r>
          </a:p>
          <a:p>
            <a:pPr>
              <a:spcBef>
                <a:spcPts val="0"/>
              </a:spcBef>
            </a:pPr>
            <a:r>
              <a:rPr lang="en-US" sz="1800" dirty="0">
                <a:solidFill>
                  <a:schemeClr val="tx1"/>
                </a:solidFill>
                <a:latin typeface="Times New Roman" panose="02020603050405020304" pitchFamily="18" charset="0"/>
                <a:cs typeface="Times New Roman" panose="02020603050405020304" pitchFamily="18" charset="0"/>
              </a:rPr>
              <a:t>credit analysis, VC &amp; PE business model, VC &amp; PE investment decisions process, LBO</a:t>
            </a:r>
          </a:p>
          <a:p>
            <a:pPr>
              <a:spcBef>
                <a:spcPts val="0"/>
              </a:spcBef>
            </a:pPr>
            <a:r>
              <a:rPr lang="en-US" sz="1800" dirty="0">
                <a:solidFill>
                  <a:schemeClr val="tx1"/>
                </a:solidFill>
                <a:latin typeface="Times New Roman" panose="02020603050405020304" pitchFamily="18" charset="0"/>
                <a:cs typeface="Times New Roman" panose="02020603050405020304" pitchFamily="18" charset="0"/>
              </a:rPr>
              <a:t>structures, exits, and distressed restructurings. Reviews important terms of VC term sheets</a:t>
            </a:r>
          </a:p>
          <a:p>
            <a:pPr>
              <a:spcBef>
                <a:spcPts val="0"/>
              </a:spcBef>
            </a:pPr>
            <a:r>
              <a:rPr lang="en-US" sz="1800" dirty="0">
                <a:solidFill>
                  <a:schemeClr val="tx1"/>
                </a:solidFill>
                <a:latin typeface="Times New Roman" panose="02020603050405020304" pitchFamily="18" charset="0"/>
                <a:cs typeface="Times New Roman" panose="02020603050405020304" pitchFamily="18" charset="0"/>
              </a:rPr>
              <a:t>and lending agreements. Excel and accounting skills sufficient to model, analyze and value</a:t>
            </a:r>
          </a:p>
          <a:p>
            <a:pPr>
              <a:spcBef>
                <a:spcPts val="0"/>
              </a:spcBef>
            </a:pPr>
            <a:r>
              <a:rPr lang="en-US" sz="1800" dirty="0">
                <a:solidFill>
                  <a:schemeClr val="tx1"/>
                </a:solidFill>
                <a:latin typeface="Times New Roman" panose="02020603050405020304" pitchFamily="18" charset="0"/>
                <a:cs typeface="Times New Roman" panose="02020603050405020304" pitchFamily="18" charset="0"/>
              </a:rPr>
              <a:t>business and investment.</a:t>
            </a:r>
          </a:p>
          <a:p>
            <a:r>
              <a:rPr lang="en-US" sz="1800" dirty="0">
                <a:latin typeface="Elephant" panose="02020904090505020303" pitchFamily="18" charset="0"/>
              </a:rPr>
              <a:t>Learning Objectives:</a:t>
            </a:r>
            <a:endParaRPr lang="en-US" sz="1800" b="0" i="0" u="none" strike="noStrike" baseline="0" dirty="0">
              <a:solidFill>
                <a:srgbClr val="000000"/>
              </a:solidFill>
              <a:latin typeface="Times New Roman" panose="02020603050405020304" pitchFamily="18" charset="0"/>
            </a:endParaRPr>
          </a:p>
          <a:p>
            <a:pPr marL="0" marR="0">
              <a:spcBef>
                <a:spcPts val="0"/>
              </a:spcBef>
              <a:spcAft>
                <a:spcPts val="0"/>
              </a:spcAft>
            </a:pPr>
            <a:r>
              <a:rPr lang="en-US" sz="1800" dirty="0">
                <a:solidFill>
                  <a:schemeClr val="tx1"/>
                </a:solidFill>
                <a:effectLst/>
                <a:latin typeface="Times New Roman" panose="02020603050405020304" pitchFamily="18" charset="0"/>
                <a:ea typeface="Calibri" panose="020F0502020204030204" pitchFamily="34" charset="0"/>
              </a:rPr>
              <a:t>Understand the terminology, concepts and theories used in the investment process; Describe the diligence techniques and analytical tools employed to make investments; Analyze the terms and structures of the securities used in the investment process; Create Excel projection and valuation models; Collaborate in teams to analyze and present investment </a:t>
            </a:r>
            <a:r>
              <a:rPr lang="en-US" sz="1800" dirty="0">
                <a:solidFill>
                  <a:schemeClr val="tx1"/>
                </a:solidFill>
                <a:latin typeface="Times New Roman" panose="02020603050405020304" pitchFamily="18" charset="0"/>
                <a:ea typeface="Calibri" panose="020F0502020204030204" pitchFamily="34" charset="0"/>
              </a:rPr>
              <a:t>opportunities/problems.</a:t>
            </a:r>
          </a:p>
          <a:p>
            <a:pPr marL="0" marR="0">
              <a:spcBef>
                <a:spcPts val="0"/>
              </a:spcBef>
              <a:spcAft>
                <a:spcPts val="0"/>
              </a:spcAft>
            </a:pPr>
            <a:endParaRPr lang="en-US" sz="1800" dirty="0">
              <a:solidFill>
                <a:schemeClr val="tx1"/>
              </a:solidFill>
              <a:latin typeface="Times New Roman" panose="02020603050405020304" pitchFamily="18" charset="0"/>
              <a:ea typeface="Calibri" panose="020F0502020204030204" pitchFamily="34" charset="0"/>
            </a:endParaRPr>
          </a:p>
          <a:p>
            <a:r>
              <a:rPr lang="en-US" sz="1800" dirty="0">
                <a:latin typeface="Elephant" panose="02020904090505020303" pitchFamily="18" charset="0"/>
              </a:rPr>
              <a:t>Course Workload/Process:</a:t>
            </a:r>
            <a:endParaRPr lang="en-US" sz="1800" b="0" i="0" u="none" strike="noStrike" baseline="0" dirty="0">
              <a:solidFill>
                <a:srgbClr val="000000"/>
              </a:solidFill>
              <a:latin typeface="Times New Roman" panose="02020603050405020304" pitchFamily="18" charset="0"/>
            </a:endParaRPr>
          </a:p>
          <a:p>
            <a:pPr marL="0" indent="0"/>
            <a:r>
              <a:rPr lang="en-US" sz="1800" dirty="0">
                <a:solidFill>
                  <a:schemeClr val="tx1"/>
                </a:solidFill>
                <a:latin typeface="Times New Roman" panose="02020603050405020304" pitchFamily="18" charset="0"/>
              </a:rPr>
              <a:t>Very demanding course with weekly deliverables. Significant involvement of guest speakers using Zoom sessions.</a:t>
            </a:r>
          </a:p>
          <a:p>
            <a:pPr marL="0" indent="0"/>
            <a:endParaRPr lang="en-US" sz="2000" dirty="0">
              <a:latin typeface="Elephant" panose="02020904090505020303" pitchFamily="18" charset="0"/>
            </a:endParaRPr>
          </a:p>
          <a:p>
            <a:endParaRPr lang="en-US" dirty="0"/>
          </a:p>
          <a:p>
            <a:endParaRPr lang="en-US" dirty="0"/>
          </a:p>
        </p:txBody>
      </p:sp>
    </p:spTree>
    <p:extLst>
      <p:ext uri="{BB962C8B-B14F-4D97-AF65-F5344CB8AC3E}">
        <p14:creationId xmlns:p14="http://schemas.microsoft.com/office/powerpoint/2010/main" val="394990604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700">
                <a:solidFill>
                  <a:schemeClr val="tx1"/>
                </a:solidFill>
                <a:latin typeface="Arial" charset="0"/>
                <a:ea typeface="ＭＳ Ｐゴシック" charset="-128"/>
              </a:defRPr>
            </a:lvl1pPr>
            <a:lvl2pPr marL="742950" indent="-285750">
              <a:defRPr sz="2700">
                <a:solidFill>
                  <a:schemeClr val="tx1"/>
                </a:solidFill>
                <a:latin typeface="Arial" charset="0"/>
                <a:ea typeface="ＭＳ Ｐゴシック" charset="-128"/>
              </a:defRPr>
            </a:lvl2pPr>
            <a:lvl3pPr marL="1143000" indent="-228600">
              <a:defRPr sz="2700">
                <a:solidFill>
                  <a:schemeClr val="tx1"/>
                </a:solidFill>
                <a:latin typeface="Arial" charset="0"/>
                <a:ea typeface="ＭＳ Ｐゴシック" charset="-128"/>
              </a:defRPr>
            </a:lvl3pPr>
            <a:lvl4pPr marL="1600200" indent="-228600">
              <a:defRPr sz="2700">
                <a:solidFill>
                  <a:schemeClr val="tx1"/>
                </a:solidFill>
                <a:latin typeface="Arial" charset="0"/>
                <a:ea typeface="ＭＳ Ｐゴシック" charset="-128"/>
              </a:defRPr>
            </a:lvl4pPr>
            <a:lvl5pPr marL="2057400" indent="-228600">
              <a:defRPr sz="2700">
                <a:solidFill>
                  <a:schemeClr val="tx1"/>
                </a:solidFill>
                <a:latin typeface="Arial" charset="0"/>
                <a:ea typeface="ＭＳ Ｐゴシック" charset="-128"/>
              </a:defRPr>
            </a:lvl5pPr>
            <a:lvl6pPr marL="2514600" indent="-228600" eaLnBrk="0" fontAlgn="base" hangingPunct="0">
              <a:spcBef>
                <a:spcPct val="0"/>
              </a:spcBef>
              <a:spcAft>
                <a:spcPct val="0"/>
              </a:spcAft>
              <a:defRPr sz="2700">
                <a:solidFill>
                  <a:schemeClr val="tx1"/>
                </a:solidFill>
                <a:latin typeface="Arial" charset="0"/>
                <a:ea typeface="ＭＳ Ｐゴシック" charset="-128"/>
              </a:defRPr>
            </a:lvl6pPr>
            <a:lvl7pPr marL="2971800" indent="-228600" eaLnBrk="0" fontAlgn="base" hangingPunct="0">
              <a:spcBef>
                <a:spcPct val="0"/>
              </a:spcBef>
              <a:spcAft>
                <a:spcPct val="0"/>
              </a:spcAft>
              <a:defRPr sz="2700">
                <a:solidFill>
                  <a:schemeClr val="tx1"/>
                </a:solidFill>
                <a:latin typeface="Arial" charset="0"/>
                <a:ea typeface="ＭＳ Ｐゴシック" charset="-128"/>
              </a:defRPr>
            </a:lvl7pPr>
            <a:lvl8pPr marL="3429000" indent="-228600" eaLnBrk="0" fontAlgn="base" hangingPunct="0">
              <a:spcBef>
                <a:spcPct val="0"/>
              </a:spcBef>
              <a:spcAft>
                <a:spcPct val="0"/>
              </a:spcAft>
              <a:defRPr sz="2700">
                <a:solidFill>
                  <a:schemeClr val="tx1"/>
                </a:solidFill>
                <a:latin typeface="Arial" charset="0"/>
                <a:ea typeface="ＭＳ Ｐゴシック" charset="-128"/>
              </a:defRPr>
            </a:lvl8pPr>
            <a:lvl9pPr marL="3886200" indent="-228600" eaLnBrk="0" fontAlgn="base" hangingPunct="0">
              <a:spcBef>
                <a:spcPct val="0"/>
              </a:spcBef>
              <a:spcAft>
                <a:spcPct val="0"/>
              </a:spcAft>
              <a:defRPr sz="2700">
                <a:solidFill>
                  <a:schemeClr val="tx1"/>
                </a:solidFill>
                <a:latin typeface="Arial" charset="0"/>
                <a:ea typeface="ＭＳ Ｐゴシック" charset="-128"/>
              </a:defRPr>
            </a:lvl9pPr>
          </a:lstStyle>
          <a:p>
            <a:fld id="{6B667F7F-6BE0-E040-9A1E-8381196C3DF4}" type="slidenum">
              <a:rPr lang="en-US" altLang="x-none" sz="1200">
                <a:solidFill>
                  <a:schemeClr val="accent2"/>
                </a:solidFill>
                <a:latin typeface="Calibri" charset="0"/>
                <a:ea typeface="Calibri" charset="0"/>
              </a:rPr>
              <a:pPr/>
              <a:t>4</a:t>
            </a:fld>
            <a:endParaRPr lang="en-US" altLang="x-none" sz="1200">
              <a:solidFill>
                <a:schemeClr val="accent2"/>
              </a:solidFill>
              <a:latin typeface="Calibri" charset="0"/>
              <a:ea typeface="Calibri" charset="0"/>
            </a:endParaRPr>
          </a:p>
        </p:txBody>
      </p:sp>
      <p:sp>
        <p:nvSpPr>
          <p:cNvPr id="1181698" name="Rectangle 2"/>
          <p:cNvSpPr>
            <a:spLocks noGrp="1" noChangeArrowheads="1"/>
          </p:cNvSpPr>
          <p:nvPr>
            <p:ph type="title"/>
          </p:nvPr>
        </p:nvSpPr>
        <p:spPr>
          <a:xfrm>
            <a:off x="2362200" y="43543"/>
            <a:ext cx="6629400" cy="1066800"/>
          </a:xfrm>
        </p:spPr>
        <p:txBody>
          <a:bodyPr/>
          <a:lstStyle/>
          <a:p>
            <a:pPr algn="ctr"/>
            <a:br>
              <a:rPr lang="en-US" dirty="0">
                <a:latin typeface="Elephant" panose="02020904090505020303" pitchFamily="18" charset="0"/>
              </a:rPr>
            </a:br>
            <a:r>
              <a:rPr lang="en-US" sz="2000" dirty="0">
                <a:latin typeface="Elephant" panose="02020904090505020303" pitchFamily="18" charset="0"/>
              </a:rPr>
              <a:t>FBE 524Moneyand Capital Markets by Professor Fatemeh Nazarian at Ibrahimi@marshall.usc.edu</a:t>
            </a:r>
            <a:br>
              <a:rPr lang="en-US" sz="4400" dirty="0">
                <a:latin typeface="Elephant" panose="02020904090505020303" pitchFamily="18" charset="0"/>
              </a:rPr>
            </a:br>
            <a:endParaRPr lang="en-US" dirty="0">
              <a:cs typeface="+mj-cs"/>
            </a:endParaRPr>
          </a:p>
        </p:txBody>
      </p:sp>
      <p:sp>
        <p:nvSpPr>
          <p:cNvPr id="3" name="Content Placeholder 2">
            <a:extLst>
              <a:ext uri="{FF2B5EF4-FFF2-40B4-BE49-F238E27FC236}">
                <a16:creationId xmlns:a16="http://schemas.microsoft.com/office/drawing/2014/main" id="{CADD83AC-5765-421E-95DB-C2392A677A4A}"/>
              </a:ext>
            </a:extLst>
          </p:cNvPr>
          <p:cNvSpPr>
            <a:spLocks noGrp="1"/>
          </p:cNvSpPr>
          <p:nvPr>
            <p:ph idx="1"/>
          </p:nvPr>
        </p:nvSpPr>
        <p:spPr>
          <a:xfrm>
            <a:off x="152400" y="1143000"/>
            <a:ext cx="8534400" cy="5562600"/>
          </a:xfrm>
        </p:spPr>
        <p:txBody>
          <a:bodyPr/>
          <a:lstStyle/>
          <a:p>
            <a:r>
              <a:rPr lang="en-US" sz="1800" dirty="0">
                <a:latin typeface="Elephant" panose="02020904090505020303" pitchFamily="18" charset="0"/>
              </a:rPr>
              <a:t>Course Description:</a:t>
            </a:r>
          </a:p>
          <a:p>
            <a:pPr algn="l">
              <a:spcBef>
                <a:spcPts val="0"/>
              </a:spcBef>
            </a:pPr>
            <a:r>
              <a:rPr lang="en-US" sz="1800" dirty="0">
                <a:solidFill>
                  <a:schemeClr val="tx1"/>
                </a:solidFill>
                <a:latin typeface="TimesNewRomanPSMT"/>
              </a:rPr>
              <a:t>An o</a:t>
            </a:r>
            <a:r>
              <a:rPr lang="en-US" sz="1800" b="0" i="0" u="none" strike="noStrike" baseline="0" dirty="0">
                <a:solidFill>
                  <a:schemeClr val="tx1"/>
                </a:solidFill>
                <a:latin typeface="TimesNewRomanPSMT"/>
              </a:rPr>
              <a:t>verview of the global financial system, introducing the important institutional</a:t>
            </a:r>
          </a:p>
          <a:p>
            <a:pPr algn="l">
              <a:spcBef>
                <a:spcPts val="0"/>
              </a:spcBef>
            </a:pPr>
            <a:r>
              <a:rPr lang="en-US" sz="1800" b="0" i="0" u="none" strike="noStrike" baseline="0" dirty="0">
                <a:solidFill>
                  <a:schemeClr val="tx1"/>
                </a:solidFill>
                <a:latin typeface="TimesNewRomanPSMT"/>
              </a:rPr>
              <a:t>players, describing and classifying financial markets where institutions and individuals</a:t>
            </a:r>
          </a:p>
          <a:p>
            <a:pPr algn="l">
              <a:spcBef>
                <a:spcPts val="0"/>
              </a:spcBef>
            </a:pPr>
            <a:r>
              <a:rPr lang="en-US" sz="1800" b="0" i="0" u="none" strike="noStrike" baseline="0" dirty="0">
                <a:solidFill>
                  <a:schemeClr val="tx1"/>
                </a:solidFill>
                <a:latin typeface="TimesNewRomanPSMT"/>
              </a:rPr>
              <a:t>operate, and developing an analytical framework to understand the determinants of prices</a:t>
            </a:r>
          </a:p>
          <a:p>
            <a:pPr algn="l">
              <a:spcBef>
                <a:spcPts val="0"/>
              </a:spcBef>
            </a:pPr>
            <a:r>
              <a:rPr lang="en-US" sz="1800" b="0" i="0" u="none" strike="noStrike" baseline="0" dirty="0">
                <a:solidFill>
                  <a:schemeClr val="tx1"/>
                </a:solidFill>
                <a:latin typeface="TimesNewRomanPSMT"/>
              </a:rPr>
              <a:t>and yields at which financial transactions occur. </a:t>
            </a:r>
            <a:r>
              <a:rPr lang="en-US" sz="1800" dirty="0">
                <a:solidFill>
                  <a:schemeClr val="tx1"/>
                </a:solidFill>
                <a:latin typeface="TimesNewRomanPSMT"/>
              </a:rPr>
              <a:t>E</a:t>
            </a:r>
            <a:r>
              <a:rPr lang="en-US" sz="1800" b="0" i="0" u="none" strike="noStrike" baseline="0" dirty="0">
                <a:solidFill>
                  <a:schemeClr val="tx1"/>
                </a:solidFill>
                <a:latin typeface="TimesNewRomanPSMT"/>
              </a:rPr>
              <a:t>mphasizes understanding and evaluating</a:t>
            </a:r>
          </a:p>
          <a:p>
            <a:pPr algn="l">
              <a:spcBef>
                <a:spcPts val="0"/>
              </a:spcBef>
            </a:pPr>
            <a:r>
              <a:rPr lang="en-US" sz="1800" dirty="0">
                <a:solidFill>
                  <a:schemeClr val="tx1"/>
                </a:solidFill>
                <a:latin typeface="TimesNewRomanPSMT"/>
              </a:rPr>
              <a:t>t</a:t>
            </a:r>
            <a:r>
              <a:rPr lang="en-US" sz="1800" b="0" i="0" u="none" strike="noStrike" baseline="0" dirty="0">
                <a:solidFill>
                  <a:schemeClr val="tx1"/>
                </a:solidFill>
                <a:latin typeface="TimesNewRomanPSMT"/>
              </a:rPr>
              <a:t>he significance of financial market events, focusing on the financial crises</a:t>
            </a:r>
            <a:r>
              <a:rPr lang="en-US" sz="1800" dirty="0">
                <a:solidFill>
                  <a:schemeClr val="tx1"/>
                </a:solidFill>
                <a:latin typeface="TimesNewRomanPSMT"/>
              </a:rPr>
              <a:t> </a:t>
            </a:r>
            <a:r>
              <a:rPr lang="en-US" sz="1800" b="0" i="0" u="none" strike="noStrike" baseline="0" dirty="0">
                <a:solidFill>
                  <a:schemeClr val="tx1"/>
                </a:solidFill>
                <a:latin typeface="TimesNewRomanPSMT"/>
              </a:rPr>
              <a:t>that occurred in</a:t>
            </a:r>
          </a:p>
          <a:p>
            <a:pPr algn="l">
              <a:spcBef>
                <a:spcPts val="0"/>
              </a:spcBef>
            </a:pPr>
            <a:r>
              <a:rPr lang="en-US" sz="1800" b="0" i="0" u="none" strike="noStrike" baseline="0" dirty="0">
                <a:solidFill>
                  <a:schemeClr val="tx1"/>
                </a:solidFill>
                <a:latin typeface="TimesNewRomanPSMT"/>
              </a:rPr>
              <a:t>the summer of 2007 as well as the global economic recession outlook during the Covid-19</a:t>
            </a:r>
          </a:p>
          <a:p>
            <a:pPr algn="l">
              <a:spcBef>
                <a:spcPts val="0"/>
              </a:spcBef>
            </a:pPr>
            <a:r>
              <a:rPr lang="en-US" sz="1800" b="0" i="0" u="none" strike="noStrike" baseline="0" dirty="0">
                <a:solidFill>
                  <a:schemeClr val="tx1"/>
                </a:solidFill>
                <a:latin typeface="TimesNewRomanPSMT"/>
              </a:rPr>
              <a:t>Pandemic Crisis. Provides an integrated analytical framework for understanding the effects</a:t>
            </a:r>
          </a:p>
          <a:p>
            <a:pPr algn="l">
              <a:spcBef>
                <a:spcPts val="0"/>
              </a:spcBef>
            </a:pPr>
            <a:r>
              <a:rPr lang="en-US" sz="1800" b="0" i="0" u="none" strike="noStrike" baseline="0" dirty="0">
                <a:solidFill>
                  <a:schemeClr val="tx1"/>
                </a:solidFill>
                <a:latin typeface="TimesNewRomanPSMT"/>
              </a:rPr>
              <a:t>of economic forces and economic policy on key financial market variables that determine</a:t>
            </a:r>
          </a:p>
          <a:p>
            <a:pPr algn="l">
              <a:spcBef>
                <a:spcPts val="0"/>
              </a:spcBef>
            </a:pPr>
            <a:r>
              <a:rPr lang="en-US" sz="1800" b="0" i="0" u="none" strike="noStrike" baseline="0" dirty="0">
                <a:solidFill>
                  <a:schemeClr val="tx1"/>
                </a:solidFill>
                <a:latin typeface="TimesNewRomanPSMT"/>
              </a:rPr>
              <a:t>the success of business strategies and present risks to firms or individuals from changes in</a:t>
            </a:r>
          </a:p>
          <a:p>
            <a:pPr algn="l">
              <a:spcBef>
                <a:spcPts val="0"/>
              </a:spcBef>
            </a:pPr>
            <a:r>
              <a:rPr lang="en-US" sz="1800" b="0" i="0" u="none" strike="noStrike" baseline="0" dirty="0">
                <a:solidFill>
                  <a:schemeClr val="tx1"/>
                </a:solidFill>
                <a:latin typeface="TimesNewRomanPSMT"/>
              </a:rPr>
              <a:t>interest rates, equity values, and exchange rates.</a:t>
            </a:r>
            <a:endParaRPr lang="en-US" sz="1800" dirty="0">
              <a:solidFill>
                <a:schemeClr val="tx1"/>
              </a:solidFill>
              <a:latin typeface="Elephant" panose="02020904090505020303" pitchFamily="18" charset="0"/>
            </a:endParaRPr>
          </a:p>
          <a:p>
            <a:r>
              <a:rPr lang="en-US" sz="1800" dirty="0">
                <a:latin typeface="Elephant" panose="02020904090505020303" pitchFamily="18" charset="0"/>
              </a:rPr>
              <a:t>Overarching Learning Outcomes:</a:t>
            </a:r>
            <a:endParaRPr lang="en-US" sz="1800" b="0" i="0" u="none" strike="noStrike" baseline="0" dirty="0">
              <a:solidFill>
                <a:srgbClr val="000000"/>
              </a:solidFill>
              <a:latin typeface="Times New Roman" panose="02020603050405020304" pitchFamily="18" charset="0"/>
            </a:endParaRPr>
          </a:p>
          <a:p>
            <a:pPr marL="0" marR="0">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first component covers the Financial markets: Money and Payment System, The Financial Markets (The Bond market, the Stock Market, Derivative markets  (Forward,, Futures, Options, and Swaps), and the Market for Foreign Exchange). The second component covers Banking: Commercial Banks, Investment Banks,  and Investment institutions (Mutual funds, Hedge Funds, and Finance companies). The Third component covers Federal Reserve, Monetary policy, and the financial system and the macroeconomy.  Business Cycles: Recessions/Crisis--Financial crisis and Covid-19 crises.</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1800" b="0" i="0" u="none" strike="noStrike" baseline="0" dirty="0">
              <a:solidFill>
                <a:srgbClr val="000000"/>
              </a:solidFill>
              <a:latin typeface="Times New Roman" panose="02020603050405020304" pitchFamily="18" charset="0"/>
            </a:endParaRPr>
          </a:p>
          <a:p>
            <a:endParaRPr lang="en-US" sz="2000" dirty="0">
              <a:latin typeface="Elephant" panose="02020904090505020303" pitchFamily="18" charset="0"/>
            </a:endParaRPr>
          </a:p>
          <a:p>
            <a:pPr marL="0" indent="0"/>
            <a:endParaRPr lang="en-US" sz="2000" dirty="0">
              <a:latin typeface="Elephant" panose="02020904090505020303" pitchFamily="18" charset="0"/>
            </a:endParaRPr>
          </a:p>
          <a:p>
            <a:endParaRPr lang="en-US" dirty="0"/>
          </a:p>
          <a:p>
            <a:endParaRPr lang="en-US" dirty="0"/>
          </a:p>
        </p:txBody>
      </p:sp>
    </p:spTree>
    <p:extLst>
      <p:ext uri="{BB962C8B-B14F-4D97-AF65-F5344CB8AC3E}">
        <p14:creationId xmlns:p14="http://schemas.microsoft.com/office/powerpoint/2010/main" val="330916730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700">
                <a:solidFill>
                  <a:schemeClr val="tx1"/>
                </a:solidFill>
                <a:latin typeface="Arial" charset="0"/>
                <a:ea typeface="ＭＳ Ｐゴシック" charset="-128"/>
              </a:defRPr>
            </a:lvl1pPr>
            <a:lvl2pPr marL="742950" indent="-285750">
              <a:defRPr sz="2700">
                <a:solidFill>
                  <a:schemeClr val="tx1"/>
                </a:solidFill>
                <a:latin typeface="Arial" charset="0"/>
                <a:ea typeface="ＭＳ Ｐゴシック" charset="-128"/>
              </a:defRPr>
            </a:lvl2pPr>
            <a:lvl3pPr marL="1143000" indent="-228600">
              <a:defRPr sz="2700">
                <a:solidFill>
                  <a:schemeClr val="tx1"/>
                </a:solidFill>
                <a:latin typeface="Arial" charset="0"/>
                <a:ea typeface="ＭＳ Ｐゴシック" charset="-128"/>
              </a:defRPr>
            </a:lvl3pPr>
            <a:lvl4pPr marL="1600200" indent="-228600">
              <a:defRPr sz="2700">
                <a:solidFill>
                  <a:schemeClr val="tx1"/>
                </a:solidFill>
                <a:latin typeface="Arial" charset="0"/>
                <a:ea typeface="ＭＳ Ｐゴシック" charset="-128"/>
              </a:defRPr>
            </a:lvl4pPr>
            <a:lvl5pPr marL="2057400" indent="-228600">
              <a:defRPr sz="2700">
                <a:solidFill>
                  <a:schemeClr val="tx1"/>
                </a:solidFill>
                <a:latin typeface="Arial" charset="0"/>
                <a:ea typeface="ＭＳ Ｐゴシック" charset="-128"/>
              </a:defRPr>
            </a:lvl5pPr>
            <a:lvl6pPr marL="2514600" indent="-228600" eaLnBrk="0" fontAlgn="base" hangingPunct="0">
              <a:spcBef>
                <a:spcPct val="0"/>
              </a:spcBef>
              <a:spcAft>
                <a:spcPct val="0"/>
              </a:spcAft>
              <a:defRPr sz="2700">
                <a:solidFill>
                  <a:schemeClr val="tx1"/>
                </a:solidFill>
                <a:latin typeface="Arial" charset="0"/>
                <a:ea typeface="ＭＳ Ｐゴシック" charset="-128"/>
              </a:defRPr>
            </a:lvl6pPr>
            <a:lvl7pPr marL="2971800" indent="-228600" eaLnBrk="0" fontAlgn="base" hangingPunct="0">
              <a:spcBef>
                <a:spcPct val="0"/>
              </a:spcBef>
              <a:spcAft>
                <a:spcPct val="0"/>
              </a:spcAft>
              <a:defRPr sz="2700">
                <a:solidFill>
                  <a:schemeClr val="tx1"/>
                </a:solidFill>
                <a:latin typeface="Arial" charset="0"/>
                <a:ea typeface="ＭＳ Ｐゴシック" charset="-128"/>
              </a:defRPr>
            </a:lvl7pPr>
            <a:lvl8pPr marL="3429000" indent="-228600" eaLnBrk="0" fontAlgn="base" hangingPunct="0">
              <a:spcBef>
                <a:spcPct val="0"/>
              </a:spcBef>
              <a:spcAft>
                <a:spcPct val="0"/>
              </a:spcAft>
              <a:defRPr sz="2700">
                <a:solidFill>
                  <a:schemeClr val="tx1"/>
                </a:solidFill>
                <a:latin typeface="Arial" charset="0"/>
                <a:ea typeface="ＭＳ Ｐゴシック" charset="-128"/>
              </a:defRPr>
            </a:lvl8pPr>
            <a:lvl9pPr marL="3886200" indent="-228600" eaLnBrk="0" fontAlgn="base" hangingPunct="0">
              <a:spcBef>
                <a:spcPct val="0"/>
              </a:spcBef>
              <a:spcAft>
                <a:spcPct val="0"/>
              </a:spcAft>
              <a:defRPr sz="2700">
                <a:solidFill>
                  <a:schemeClr val="tx1"/>
                </a:solidFill>
                <a:latin typeface="Arial" charset="0"/>
                <a:ea typeface="ＭＳ Ｐゴシック" charset="-128"/>
              </a:defRPr>
            </a:lvl9pPr>
          </a:lstStyle>
          <a:p>
            <a:fld id="{6B667F7F-6BE0-E040-9A1E-8381196C3DF4}" type="slidenum">
              <a:rPr lang="en-US" altLang="x-none" sz="1200">
                <a:solidFill>
                  <a:schemeClr val="accent2"/>
                </a:solidFill>
                <a:latin typeface="Calibri" charset="0"/>
                <a:ea typeface="Calibri" charset="0"/>
              </a:rPr>
              <a:pPr/>
              <a:t>5</a:t>
            </a:fld>
            <a:endParaRPr lang="en-US" altLang="x-none" sz="1200">
              <a:solidFill>
                <a:schemeClr val="accent2"/>
              </a:solidFill>
              <a:latin typeface="Calibri" charset="0"/>
              <a:ea typeface="Calibri" charset="0"/>
            </a:endParaRPr>
          </a:p>
        </p:txBody>
      </p:sp>
      <p:sp>
        <p:nvSpPr>
          <p:cNvPr id="1181698" name="Rectangle 2"/>
          <p:cNvSpPr>
            <a:spLocks noGrp="1" noChangeArrowheads="1"/>
          </p:cNvSpPr>
          <p:nvPr>
            <p:ph type="title"/>
          </p:nvPr>
        </p:nvSpPr>
        <p:spPr>
          <a:xfrm>
            <a:off x="2362200" y="43543"/>
            <a:ext cx="6629400" cy="1066800"/>
          </a:xfrm>
        </p:spPr>
        <p:txBody>
          <a:bodyPr/>
          <a:lstStyle/>
          <a:p>
            <a:pPr algn="ctr"/>
            <a:br>
              <a:rPr lang="en-US" dirty="0">
                <a:latin typeface="Elephant" panose="02020904090505020303" pitchFamily="18" charset="0"/>
              </a:rPr>
            </a:br>
            <a:r>
              <a:rPr lang="en-US" sz="2000" dirty="0">
                <a:latin typeface="Elephant" panose="02020904090505020303" pitchFamily="18" charset="0"/>
              </a:rPr>
              <a:t>FBE 527: Entrepreneurial Finance by Professor Duke Bristow, dbristow@marshall.usc.edu</a:t>
            </a:r>
            <a:br>
              <a:rPr lang="en-US" sz="4400" dirty="0">
                <a:latin typeface="Elephant" panose="02020904090505020303" pitchFamily="18" charset="0"/>
              </a:rPr>
            </a:br>
            <a:endParaRPr lang="en-US" dirty="0">
              <a:cs typeface="+mj-cs"/>
            </a:endParaRPr>
          </a:p>
        </p:txBody>
      </p:sp>
      <p:sp>
        <p:nvSpPr>
          <p:cNvPr id="3" name="Content Placeholder 2">
            <a:extLst>
              <a:ext uri="{FF2B5EF4-FFF2-40B4-BE49-F238E27FC236}">
                <a16:creationId xmlns:a16="http://schemas.microsoft.com/office/drawing/2014/main" id="{CADD83AC-5765-421E-95DB-C2392A677A4A}"/>
              </a:ext>
            </a:extLst>
          </p:cNvPr>
          <p:cNvSpPr>
            <a:spLocks noGrp="1"/>
          </p:cNvSpPr>
          <p:nvPr>
            <p:ph idx="1"/>
          </p:nvPr>
        </p:nvSpPr>
        <p:spPr>
          <a:xfrm>
            <a:off x="152400" y="1143000"/>
            <a:ext cx="8534400" cy="5562600"/>
          </a:xfrm>
        </p:spPr>
        <p:txBody>
          <a:bodyPr/>
          <a:lstStyle/>
          <a:p>
            <a:r>
              <a:rPr lang="en-US" sz="1800" dirty="0">
                <a:latin typeface="Elephant" panose="02020904090505020303" pitchFamily="18" charset="0"/>
              </a:rPr>
              <a:t>Course Description:</a:t>
            </a:r>
          </a:p>
          <a:p>
            <a:pPr marL="0" marR="0">
              <a:lnSpc>
                <a:spcPct val="107000"/>
              </a:lnSpc>
              <a:spcBef>
                <a:spcPts val="0"/>
              </a:spcBef>
              <a:spcAft>
                <a:spcPts val="0"/>
              </a:spcAft>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Students will develop a semester-long financing plan for businesses that interest them ranging over the entire economic gambit.  These range from the cutting edge of digital businesses, information technology, data mining, fin tech, gaming, to life sciences including biotech, pharmaceuticals, nutraceuticals, to more common food service – restaurants, food products, to real estate, to Airbnb-type and Uber-type Gig businesses, to personal and professional services, to family businesses.  Non-US based businesses are welcome.  This is a good fit for MSF, DSO, Greif and MSSE students looking for a practical finance elective.  In this class, you will meet others interested in entrepreneurship.</a:t>
            </a:r>
            <a:endParaRPr lang="en-US" sz="1800" dirty="0">
              <a:latin typeface="Elephant" panose="02020904090505020303" pitchFamily="18" charset="0"/>
            </a:endParaRPr>
          </a:p>
          <a:p>
            <a:r>
              <a:rPr lang="en-US" sz="1800" dirty="0">
                <a:latin typeface="Elephant" panose="02020904090505020303" pitchFamily="18" charset="0"/>
              </a:rPr>
              <a:t>Learning Objectives:</a:t>
            </a:r>
            <a:endParaRPr lang="en-US" sz="1800" b="0" i="0" u="none" strike="noStrike" baseline="0" dirty="0">
              <a:solidFill>
                <a:srgbClr val="000000"/>
              </a:solidFill>
              <a:latin typeface="Times New Roman" panose="02020603050405020304" pitchFamily="18" charset="0"/>
            </a:endParaRPr>
          </a:p>
          <a:p>
            <a:pPr marL="0" marR="0">
              <a:lnSpc>
                <a:spcPct val="107000"/>
              </a:lnSpc>
              <a:spcBef>
                <a:spcPts val="0"/>
              </a:spcBef>
              <a:spcAft>
                <a:spcPts val="0"/>
              </a:spcAft>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 Develop a Financing Plan (PPM) for an ethical entrepreneurial enterprise in a global marketplace.  Understand the key factors internal and external to the firm influencing the likelihood of a successful financing.</a:t>
            </a:r>
            <a:r>
              <a:rPr lang="en-US" sz="18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 Build a Revenue Model and show how cash flow is connected to Revenue in a Cash Flow Model.  Relate capital investment to growth.  </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3. Project Income Statements and Balance Sheets 5 years into the future.  Determine pre- and post-money valuations of developmental firms.  Learn to speak the language of finance and accounting.  4. Write a compelling and motivating funding document to build and sustain a high-performance dynamic team focused on excelling in a changing global business landscape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endParaRPr lang="en-US" sz="2000" dirty="0">
              <a:latin typeface="Elephant" panose="02020904090505020303" pitchFamily="18" charset="0"/>
            </a:endParaRPr>
          </a:p>
          <a:p>
            <a:endParaRPr lang="en-US" dirty="0"/>
          </a:p>
          <a:p>
            <a:endParaRPr lang="en-US" dirty="0"/>
          </a:p>
        </p:txBody>
      </p:sp>
    </p:spTree>
    <p:extLst>
      <p:ext uri="{BB962C8B-B14F-4D97-AF65-F5344CB8AC3E}">
        <p14:creationId xmlns:p14="http://schemas.microsoft.com/office/powerpoint/2010/main" val="27391104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700">
                <a:solidFill>
                  <a:schemeClr val="tx1"/>
                </a:solidFill>
                <a:latin typeface="Arial" charset="0"/>
                <a:ea typeface="ＭＳ Ｐゴシック" charset="-128"/>
              </a:defRPr>
            </a:lvl1pPr>
            <a:lvl2pPr marL="742950" indent="-285750">
              <a:defRPr sz="2700">
                <a:solidFill>
                  <a:schemeClr val="tx1"/>
                </a:solidFill>
                <a:latin typeface="Arial" charset="0"/>
                <a:ea typeface="ＭＳ Ｐゴシック" charset="-128"/>
              </a:defRPr>
            </a:lvl2pPr>
            <a:lvl3pPr marL="1143000" indent="-228600">
              <a:defRPr sz="2700">
                <a:solidFill>
                  <a:schemeClr val="tx1"/>
                </a:solidFill>
                <a:latin typeface="Arial" charset="0"/>
                <a:ea typeface="ＭＳ Ｐゴシック" charset="-128"/>
              </a:defRPr>
            </a:lvl3pPr>
            <a:lvl4pPr marL="1600200" indent="-228600">
              <a:defRPr sz="2700">
                <a:solidFill>
                  <a:schemeClr val="tx1"/>
                </a:solidFill>
                <a:latin typeface="Arial" charset="0"/>
                <a:ea typeface="ＭＳ Ｐゴシック" charset="-128"/>
              </a:defRPr>
            </a:lvl4pPr>
            <a:lvl5pPr marL="2057400" indent="-228600">
              <a:defRPr sz="2700">
                <a:solidFill>
                  <a:schemeClr val="tx1"/>
                </a:solidFill>
                <a:latin typeface="Arial" charset="0"/>
                <a:ea typeface="ＭＳ Ｐゴシック" charset="-128"/>
              </a:defRPr>
            </a:lvl5pPr>
            <a:lvl6pPr marL="2514600" indent="-228600" eaLnBrk="0" fontAlgn="base" hangingPunct="0">
              <a:spcBef>
                <a:spcPct val="0"/>
              </a:spcBef>
              <a:spcAft>
                <a:spcPct val="0"/>
              </a:spcAft>
              <a:defRPr sz="2700">
                <a:solidFill>
                  <a:schemeClr val="tx1"/>
                </a:solidFill>
                <a:latin typeface="Arial" charset="0"/>
                <a:ea typeface="ＭＳ Ｐゴシック" charset="-128"/>
              </a:defRPr>
            </a:lvl6pPr>
            <a:lvl7pPr marL="2971800" indent="-228600" eaLnBrk="0" fontAlgn="base" hangingPunct="0">
              <a:spcBef>
                <a:spcPct val="0"/>
              </a:spcBef>
              <a:spcAft>
                <a:spcPct val="0"/>
              </a:spcAft>
              <a:defRPr sz="2700">
                <a:solidFill>
                  <a:schemeClr val="tx1"/>
                </a:solidFill>
                <a:latin typeface="Arial" charset="0"/>
                <a:ea typeface="ＭＳ Ｐゴシック" charset="-128"/>
              </a:defRPr>
            </a:lvl7pPr>
            <a:lvl8pPr marL="3429000" indent="-228600" eaLnBrk="0" fontAlgn="base" hangingPunct="0">
              <a:spcBef>
                <a:spcPct val="0"/>
              </a:spcBef>
              <a:spcAft>
                <a:spcPct val="0"/>
              </a:spcAft>
              <a:defRPr sz="2700">
                <a:solidFill>
                  <a:schemeClr val="tx1"/>
                </a:solidFill>
                <a:latin typeface="Arial" charset="0"/>
                <a:ea typeface="ＭＳ Ｐゴシック" charset="-128"/>
              </a:defRPr>
            </a:lvl8pPr>
            <a:lvl9pPr marL="3886200" indent="-228600" eaLnBrk="0" fontAlgn="base" hangingPunct="0">
              <a:spcBef>
                <a:spcPct val="0"/>
              </a:spcBef>
              <a:spcAft>
                <a:spcPct val="0"/>
              </a:spcAft>
              <a:defRPr sz="2700">
                <a:solidFill>
                  <a:schemeClr val="tx1"/>
                </a:solidFill>
                <a:latin typeface="Arial" charset="0"/>
                <a:ea typeface="ＭＳ Ｐゴシック" charset="-128"/>
              </a:defRPr>
            </a:lvl9pPr>
          </a:lstStyle>
          <a:p>
            <a:fld id="{6B667F7F-6BE0-E040-9A1E-8381196C3DF4}" type="slidenum">
              <a:rPr lang="en-US" altLang="x-none" sz="1200">
                <a:solidFill>
                  <a:schemeClr val="accent2"/>
                </a:solidFill>
                <a:latin typeface="Calibri" charset="0"/>
                <a:ea typeface="Calibri" charset="0"/>
              </a:rPr>
              <a:pPr/>
              <a:t>6</a:t>
            </a:fld>
            <a:endParaRPr lang="en-US" altLang="x-none" sz="1200">
              <a:solidFill>
                <a:schemeClr val="accent2"/>
              </a:solidFill>
              <a:latin typeface="Calibri" charset="0"/>
              <a:ea typeface="Calibri" charset="0"/>
            </a:endParaRPr>
          </a:p>
        </p:txBody>
      </p:sp>
      <p:sp>
        <p:nvSpPr>
          <p:cNvPr id="1181698" name="Rectangle 2"/>
          <p:cNvSpPr>
            <a:spLocks noGrp="1" noChangeArrowheads="1"/>
          </p:cNvSpPr>
          <p:nvPr>
            <p:ph type="title"/>
          </p:nvPr>
        </p:nvSpPr>
        <p:spPr>
          <a:xfrm>
            <a:off x="2362200" y="43543"/>
            <a:ext cx="6629400" cy="1066800"/>
          </a:xfrm>
        </p:spPr>
        <p:txBody>
          <a:bodyPr/>
          <a:lstStyle/>
          <a:p>
            <a:pPr algn="ctr"/>
            <a:br>
              <a:rPr lang="en-US" dirty="0">
                <a:latin typeface="Elephant" panose="02020904090505020303" pitchFamily="18" charset="0"/>
              </a:rPr>
            </a:br>
            <a:r>
              <a:rPr lang="en-US" sz="2000" dirty="0">
                <a:latin typeface="Elephant" panose="02020904090505020303" pitchFamily="18" charset="0"/>
              </a:rPr>
              <a:t>FBE 529: Financial Analysis &amp; Valuation by </a:t>
            </a:r>
            <a:r>
              <a:rPr lang="en-US" sz="1600" dirty="0">
                <a:latin typeface="Elephant" panose="02020904090505020303" pitchFamily="18" charset="0"/>
              </a:rPr>
              <a:t>Professor Suh-Pyng Ku -  S</a:t>
            </a:r>
            <a:r>
              <a:rPr lang="en-US" sz="1600" dirty="0">
                <a:latin typeface="Elephant" panose="02020904090505020303" pitchFamily="18" charset="0"/>
                <a:hlinkClick r:id="rId3"/>
              </a:rPr>
              <a:t>uh-Pyng.Ku@marshall.usc.edu</a:t>
            </a:r>
            <a:r>
              <a:rPr lang="en-US" sz="1600" dirty="0">
                <a:latin typeface="Elephant" panose="02020904090505020303" pitchFamily="18" charset="0"/>
              </a:rPr>
              <a:t> </a:t>
            </a:r>
            <a:br>
              <a:rPr lang="en-US" sz="4400" dirty="0">
                <a:latin typeface="Elephant" panose="02020904090505020303" pitchFamily="18" charset="0"/>
              </a:rPr>
            </a:br>
            <a:endParaRPr lang="en-US" dirty="0">
              <a:cs typeface="+mj-cs"/>
            </a:endParaRPr>
          </a:p>
        </p:txBody>
      </p:sp>
      <p:sp>
        <p:nvSpPr>
          <p:cNvPr id="3" name="Content Placeholder 2">
            <a:extLst>
              <a:ext uri="{FF2B5EF4-FFF2-40B4-BE49-F238E27FC236}">
                <a16:creationId xmlns:a16="http://schemas.microsoft.com/office/drawing/2014/main" id="{CADD83AC-5765-421E-95DB-C2392A677A4A}"/>
              </a:ext>
            </a:extLst>
          </p:cNvPr>
          <p:cNvSpPr>
            <a:spLocks noGrp="1"/>
          </p:cNvSpPr>
          <p:nvPr>
            <p:ph idx="1"/>
          </p:nvPr>
        </p:nvSpPr>
        <p:spPr>
          <a:xfrm>
            <a:off x="152400" y="1143000"/>
            <a:ext cx="8534400" cy="5562600"/>
          </a:xfrm>
        </p:spPr>
        <p:txBody>
          <a:bodyPr/>
          <a:lstStyle/>
          <a:p>
            <a:r>
              <a:rPr lang="en-US" sz="1800" dirty="0">
                <a:latin typeface="Elephant" panose="02020904090505020303" pitchFamily="18" charset="0"/>
              </a:rPr>
              <a:t>Course Description:</a:t>
            </a:r>
          </a:p>
          <a:p>
            <a:pPr marL="0" marR="0">
              <a:spcBef>
                <a:spcPts val="0"/>
              </a:spcBef>
              <a:spcAft>
                <a:spcPts val="0"/>
              </a:spcAft>
            </a:pPr>
            <a:r>
              <a:rPr lang="en-US" sz="1800" dirty="0">
                <a:solidFill>
                  <a:schemeClr val="tx1"/>
                </a:solidFill>
                <a:effectLst/>
                <a:latin typeface="Garamond" panose="02020404030301010803" pitchFamily="18" charset="0"/>
                <a:ea typeface="Calibri" panose="020F0502020204030204" pitchFamily="34" charset="0"/>
              </a:rPr>
              <a:t>This course is designed to help students to develop a theoretical valuation framework, apply valuation methods to various business settings, and gain an understanding of the underlying critical assumptions. Through the use of various case studies and examples, the course covers the practical application of valuation techniques using real-world data to make informed strategic and financial decisions, such as, mergers and acquisitions, private equity and venture investing, and the impact of financial leverage. Financial analysis and valuation in practice require a combination of theory and judgment, and this course will help you develop your skills in both areas.</a:t>
            </a:r>
            <a:endParaRPr lang="en-US" sz="1800" dirty="0">
              <a:solidFill>
                <a:schemeClr val="tx1"/>
              </a:solidFill>
              <a:effectLst/>
              <a:latin typeface="Calibri" panose="020F0502020204030204" pitchFamily="34" charset="0"/>
              <a:ea typeface="Calibri" panose="020F0502020204030204" pitchFamily="34" charset="0"/>
            </a:endParaRPr>
          </a:p>
          <a:p>
            <a:r>
              <a:rPr lang="en-US" sz="1800" dirty="0">
                <a:latin typeface="Elephant" panose="02020904090505020303" pitchFamily="18" charset="0"/>
              </a:rPr>
              <a:t>Learning Objectives:</a:t>
            </a:r>
            <a:endParaRPr lang="en-US" sz="1800" b="0" i="0" u="none" strike="noStrike" baseline="0" dirty="0">
              <a:solidFill>
                <a:srgbClr val="000000"/>
              </a:solidFill>
              <a:latin typeface="Times New Roman" panose="02020603050405020304" pitchFamily="18" charset="0"/>
            </a:endParaRPr>
          </a:p>
          <a:p>
            <a:pPr marL="0" marR="0">
              <a:spcBef>
                <a:spcPts val="0"/>
              </a:spcBef>
              <a:spcAft>
                <a:spcPts val="0"/>
              </a:spcAft>
            </a:pPr>
            <a:r>
              <a:rPr lang="en-US" sz="1800" dirty="0">
                <a:solidFill>
                  <a:schemeClr val="tx1"/>
                </a:solidFill>
                <a:effectLst/>
                <a:latin typeface="Garamond" panose="02020404030301010803" pitchFamily="18" charset="0"/>
                <a:ea typeface="Calibri" panose="020F0502020204030204" pitchFamily="34" charset="0"/>
              </a:rPr>
              <a:t>By the end of the course, students should be able to:</a:t>
            </a:r>
            <a:endParaRPr lang="en-US" sz="1800" dirty="0">
              <a:solidFill>
                <a:schemeClr val="tx1"/>
              </a:solidFill>
              <a:effectLst/>
              <a:latin typeface="Times New Roman" panose="02020603050405020304" pitchFamily="18" charset="0"/>
              <a:ea typeface="Calibri" panose="020F0502020204030204" pitchFamily="34" charset="0"/>
            </a:endParaRPr>
          </a:p>
          <a:p>
            <a:pPr marL="342900" marR="0" lvl="0" indent="-342900">
              <a:spcBef>
                <a:spcPts val="0"/>
              </a:spcBef>
              <a:spcAft>
                <a:spcPts val="0"/>
              </a:spcAft>
              <a:buFont typeface="+mj-lt"/>
              <a:buAutoNum type="arabicPeriod"/>
            </a:pPr>
            <a:r>
              <a:rPr lang="en-US" sz="1800" dirty="0">
                <a:solidFill>
                  <a:schemeClr val="tx1"/>
                </a:solidFill>
                <a:effectLst/>
                <a:latin typeface="Garamond" panose="02020404030301010803" pitchFamily="18" charset="0"/>
                <a:ea typeface="Calibri" panose="020F0502020204030204" pitchFamily="34" charset="0"/>
                <a:cs typeface="Calibri" panose="020F0502020204030204" pitchFamily="34" charset="0"/>
              </a:rPr>
              <a:t>Analyze financial statements for performance evaluation and valuation </a:t>
            </a:r>
          </a:p>
          <a:p>
            <a:pPr marL="342900" marR="0" lvl="0" indent="-342900">
              <a:spcBef>
                <a:spcPts val="0"/>
              </a:spcBef>
              <a:spcAft>
                <a:spcPts val="0"/>
              </a:spcAft>
              <a:buFont typeface="+mj-lt"/>
              <a:buAutoNum type="arabicPeriod"/>
            </a:pPr>
            <a:r>
              <a:rPr lang="en-US" sz="1800" dirty="0">
                <a:solidFill>
                  <a:schemeClr val="tx1"/>
                </a:solidFill>
                <a:effectLst/>
                <a:latin typeface="Garamond" panose="02020404030301010803" pitchFamily="18" charset="0"/>
                <a:ea typeface="Calibri" panose="020F0502020204030204" pitchFamily="34" charset="0"/>
                <a:cs typeface="Calibri" panose="020F0502020204030204" pitchFamily="34" charset="0"/>
              </a:rPr>
              <a:t>Understand the different valuation frameworks, their strengths and weaknesses, and their appropriate applications</a:t>
            </a:r>
          </a:p>
          <a:p>
            <a:pPr marL="342900" marR="0" lvl="0" indent="-342900">
              <a:spcBef>
                <a:spcPts val="0"/>
              </a:spcBef>
              <a:spcAft>
                <a:spcPts val="0"/>
              </a:spcAft>
              <a:buFont typeface="+mj-lt"/>
              <a:buAutoNum type="arabicPeriod"/>
            </a:pPr>
            <a:r>
              <a:rPr lang="en-US" sz="1800" dirty="0">
                <a:solidFill>
                  <a:schemeClr val="tx1"/>
                </a:solidFill>
                <a:effectLst/>
                <a:latin typeface="Garamond" panose="02020404030301010803" pitchFamily="18" charset="0"/>
                <a:ea typeface="Calibri" panose="020F0502020204030204" pitchFamily="34" charset="0"/>
                <a:cs typeface="Calibri" panose="020F0502020204030204" pitchFamily="34" charset="0"/>
              </a:rPr>
              <a:t>Relate the impact of industry and market competitive forces to financial performance and valuation </a:t>
            </a:r>
          </a:p>
          <a:p>
            <a:pPr marL="342900" marR="0" lvl="0" indent="-342900">
              <a:spcBef>
                <a:spcPts val="0"/>
              </a:spcBef>
              <a:spcAft>
                <a:spcPts val="0"/>
              </a:spcAft>
              <a:buFont typeface="+mj-lt"/>
              <a:buAutoNum type="arabicPeriod"/>
            </a:pPr>
            <a:r>
              <a:rPr lang="en-US" sz="1800" dirty="0">
                <a:solidFill>
                  <a:schemeClr val="tx1"/>
                </a:solidFill>
                <a:effectLst/>
                <a:latin typeface="Garamond" panose="02020404030301010803" pitchFamily="18" charset="0"/>
                <a:ea typeface="Calibri" panose="020F0502020204030204" pitchFamily="34" charset="0"/>
                <a:cs typeface="Calibri" panose="020F0502020204030204" pitchFamily="34" charset="0"/>
              </a:rPr>
              <a:t>Apply the valuation frameworks and techniques to publicly-traded and privately-held enterprises; and</a:t>
            </a:r>
          </a:p>
          <a:p>
            <a:pPr marL="342900" marR="0" lvl="0" indent="-342900">
              <a:spcBef>
                <a:spcPts val="0"/>
              </a:spcBef>
              <a:spcAft>
                <a:spcPts val="0"/>
              </a:spcAft>
              <a:buFont typeface="+mj-lt"/>
              <a:buAutoNum type="arabicPeriod"/>
            </a:pPr>
            <a:r>
              <a:rPr lang="en-US" sz="1800" dirty="0">
                <a:solidFill>
                  <a:schemeClr val="tx1"/>
                </a:solidFill>
                <a:effectLst/>
                <a:latin typeface="Garamond" panose="02020404030301010803" pitchFamily="18" charset="0"/>
                <a:ea typeface="Times New Roman" panose="02020603050405020304" pitchFamily="18" charset="0"/>
              </a:rPr>
              <a:t>Gain perspectives from seasoned investment professionals.</a:t>
            </a:r>
            <a:endParaRPr lang="en-US" sz="1800" dirty="0">
              <a:solidFill>
                <a:schemeClr val="tx1"/>
              </a:solidFill>
              <a:effectLst/>
              <a:latin typeface="Times New Roman" panose="02020603050405020304" pitchFamily="18" charset="0"/>
              <a:ea typeface="Calibri" panose="020F0502020204030204" pitchFamily="34" charset="0"/>
            </a:endParaRPr>
          </a:p>
          <a:p>
            <a:endParaRPr lang="en-US" sz="1800" dirty="0">
              <a:latin typeface="Elephant" panose="02020904090505020303" pitchFamily="18" charset="0"/>
            </a:endParaRPr>
          </a:p>
          <a:p>
            <a:endParaRPr lang="en-US" sz="2000" dirty="0">
              <a:latin typeface="Elephant" panose="02020904090505020303" pitchFamily="18" charset="0"/>
            </a:endParaRPr>
          </a:p>
          <a:p>
            <a:pPr marL="0" indent="0"/>
            <a:endParaRPr lang="en-US" sz="2000" dirty="0">
              <a:latin typeface="Elephant" panose="02020904090505020303" pitchFamily="18" charset="0"/>
            </a:endParaRPr>
          </a:p>
          <a:p>
            <a:endParaRPr lang="en-US" dirty="0"/>
          </a:p>
          <a:p>
            <a:endParaRPr lang="en-US" dirty="0"/>
          </a:p>
        </p:txBody>
      </p:sp>
    </p:spTree>
    <p:extLst>
      <p:ext uri="{BB962C8B-B14F-4D97-AF65-F5344CB8AC3E}">
        <p14:creationId xmlns:p14="http://schemas.microsoft.com/office/powerpoint/2010/main" val="279327118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700">
                <a:solidFill>
                  <a:schemeClr val="tx1"/>
                </a:solidFill>
                <a:latin typeface="Arial" charset="0"/>
                <a:ea typeface="ＭＳ Ｐゴシック" charset="-128"/>
              </a:defRPr>
            </a:lvl1pPr>
            <a:lvl2pPr marL="742950" indent="-285750">
              <a:defRPr sz="2700">
                <a:solidFill>
                  <a:schemeClr val="tx1"/>
                </a:solidFill>
                <a:latin typeface="Arial" charset="0"/>
                <a:ea typeface="ＭＳ Ｐゴシック" charset="-128"/>
              </a:defRPr>
            </a:lvl2pPr>
            <a:lvl3pPr marL="1143000" indent="-228600">
              <a:defRPr sz="2700">
                <a:solidFill>
                  <a:schemeClr val="tx1"/>
                </a:solidFill>
                <a:latin typeface="Arial" charset="0"/>
                <a:ea typeface="ＭＳ Ｐゴシック" charset="-128"/>
              </a:defRPr>
            </a:lvl3pPr>
            <a:lvl4pPr marL="1600200" indent="-228600">
              <a:defRPr sz="2700">
                <a:solidFill>
                  <a:schemeClr val="tx1"/>
                </a:solidFill>
                <a:latin typeface="Arial" charset="0"/>
                <a:ea typeface="ＭＳ Ｐゴシック" charset="-128"/>
              </a:defRPr>
            </a:lvl4pPr>
            <a:lvl5pPr marL="2057400" indent="-228600">
              <a:defRPr sz="2700">
                <a:solidFill>
                  <a:schemeClr val="tx1"/>
                </a:solidFill>
                <a:latin typeface="Arial" charset="0"/>
                <a:ea typeface="ＭＳ Ｐゴシック" charset="-128"/>
              </a:defRPr>
            </a:lvl5pPr>
            <a:lvl6pPr marL="2514600" indent="-228600" eaLnBrk="0" fontAlgn="base" hangingPunct="0">
              <a:spcBef>
                <a:spcPct val="0"/>
              </a:spcBef>
              <a:spcAft>
                <a:spcPct val="0"/>
              </a:spcAft>
              <a:defRPr sz="2700">
                <a:solidFill>
                  <a:schemeClr val="tx1"/>
                </a:solidFill>
                <a:latin typeface="Arial" charset="0"/>
                <a:ea typeface="ＭＳ Ｐゴシック" charset="-128"/>
              </a:defRPr>
            </a:lvl6pPr>
            <a:lvl7pPr marL="2971800" indent="-228600" eaLnBrk="0" fontAlgn="base" hangingPunct="0">
              <a:spcBef>
                <a:spcPct val="0"/>
              </a:spcBef>
              <a:spcAft>
                <a:spcPct val="0"/>
              </a:spcAft>
              <a:defRPr sz="2700">
                <a:solidFill>
                  <a:schemeClr val="tx1"/>
                </a:solidFill>
                <a:latin typeface="Arial" charset="0"/>
                <a:ea typeface="ＭＳ Ｐゴシック" charset="-128"/>
              </a:defRPr>
            </a:lvl7pPr>
            <a:lvl8pPr marL="3429000" indent="-228600" eaLnBrk="0" fontAlgn="base" hangingPunct="0">
              <a:spcBef>
                <a:spcPct val="0"/>
              </a:spcBef>
              <a:spcAft>
                <a:spcPct val="0"/>
              </a:spcAft>
              <a:defRPr sz="2700">
                <a:solidFill>
                  <a:schemeClr val="tx1"/>
                </a:solidFill>
                <a:latin typeface="Arial" charset="0"/>
                <a:ea typeface="ＭＳ Ｐゴシック" charset="-128"/>
              </a:defRPr>
            </a:lvl8pPr>
            <a:lvl9pPr marL="3886200" indent="-228600" eaLnBrk="0" fontAlgn="base" hangingPunct="0">
              <a:spcBef>
                <a:spcPct val="0"/>
              </a:spcBef>
              <a:spcAft>
                <a:spcPct val="0"/>
              </a:spcAft>
              <a:defRPr sz="2700">
                <a:solidFill>
                  <a:schemeClr val="tx1"/>
                </a:solidFill>
                <a:latin typeface="Arial" charset="0"/>
                <a:ea typeface="ＭＳ Ｐゴシック" charset="-128"/>
              </a:defRPr>
            </a:lvl9pPr>
          </a:lstStyle>
          <a:p>
            <a:fld id="{6B667F7F-6BE0-E040-9A1E-8381196C3DF4}" type="slidenum">
              <a:rPr lang="en-US" altLang="x-none" sz="1200">
                <a:solidFill>
                  <a:schemeClr val="accent2"/>
                </a:solidFill>
                <a:latin typeface="Calibri" charset="0"/>
                <a:ea typeface="Calibri" charset="0"/>
              </a:rPr>
              <a:pPr/>
              <a:t>7</a:t>
            </a:fld>
            <a:endParaRPr lang="en-US" altLang="x-none" sz="1200">
              <a:solidFill>
                <a:schemeClr val="accent2"/>
              </a:solidFill>
              <a:latin typeface="Calibri" charset="0"/>
              <a:ea typeface="Calibri" charset="0"/>
            </a:endParaRPr>
          </a:p>
        </p:txBody>
      </p:sp>
      <p:sp>
        <p:nvSpPr>
          <p:cNvPr id="1181698" name="Rectangle 2"/>
          <p:cNvSpPr>
            <a:spLocks noGrp="1" noChangeArrowheads="1"/>
          </p:cNvSpPr>
          <p:nvPr>
            <p:ph type="title"/>
          </p:nvPr>
        </p:nvSpPr>
        <p:spPr>
          <a:xfrm>
            <a:off x="2362200" y="43543"/>
            <a:ext cx="6629400" cy="1066800"/>
          </a:xfrm>
        </p:spPr>
        <p:txBody>
          <a:bodyPr/>
          <a:lstStyle/>
          <a:p>
            <a:pPr algn="ctr"/>
            <a:br>
              <a:rPr lang="en-US" dirty="0">
                <a:latin typeface="Elephant" panose="02020904090505020303" pitchFamily="18" charset="0"/>
              </a:rPr>
            </a:br>
            <a:r>
              <a:rPr lang="en-US" sz="2000" dirty="0">
                <a:latin typeface="Elephant" panose="02020904090505020303" pitchFamily="18" charset="0"/>
              </a:rPr>
              <a:t>FBE 531: Corporate Financial Policy &amp; Corporate Governance by Professor Kenneth Ahern, – Kenneth.ahern@marshall.usc.edu</a:t>
            </a:r>
            <a:br>
              <a:rPr lang="en-US" sz="4400" dirty="0">
                <a:latin typeface="Elephant" panose="02020904090505020303" pitchFamily="18" charset="0"/>
              </a:rPr>
            </a:br>
            <a:endParaRPr lang="en-US" dirty="0">
              <a:cs typeface="+mj-cs"/>
            </a:endParaRPr>
          </a:p>
        </p:txBody>
      </p:sp>
      <p:sp>
        <p:nvSpPr>
          <p:cNvPr id="3" name="Content Placeholder 2">
            <a:extLst>
              <a:ext uri="{FF2B5EF4-FFF2-40B4-BE49-F238E27FC236}">
                <a16:creationId xmlns:a16="http://schemas.microsoft.com/office/drawing/2014/main" id="{CADD83AC-5765-421E-95DB-C2392A677A4A}"/>
              </a:ext>
            </a:extLst>
          </p:cNvPr>
          <p:cNvSpPr>
            <a:spLocks noGrp="1"/>
          </p:cNvSpPr>
          <p:nvPr>
            <p:ph idx="1"/>
          </p:nvPr>
        </p:nvSpPr>
        <p:spPr>
          <a:xfrm>
            <a:off x="152400" y="1143000"/>
            <a:ext cx="8534400" cy="5562600"/>
          </a:xfrm>
        </p:spPr>
        <p:txBody>
          <a:bodyPr/>
          <a:lstStyle/>
          <a:p>
            <a:r>
              <a:rPr lang="en-US" sz="1800" dirty="0">
                <a:latin typeface="Elephant" panose="02020904090505020303" pitchFamily="18" charset="0"/>
              </a:rPr>
              <a:t>Course Description:</a:t>
            </a:r>
          </a:p>
          <a:p>
            <a:pPr algn="l">
              <a:spcBef>
                <a:spcPts val="0"/>
              </a:spcBef>
            </a:pPr>
            <a:r>
              <a:rPr lang="en-US" sz="1800" dirty="0">
                <a:solidFill>
                  <a:schemeClr val="tx1"/>
                </a:solidFill>
                <a:latin typeface="Times New Roman" panose="02020603050405020304" pitchFamily="18" charset="0"/>
              </a:rPr>
              <a:t>A</a:t>
            </a:r>
            <a:r>
              <a:rPr lang="en-US" sz="1800" b="0" i="0" u="none" strike="noStrike" baseline="0" dirty="0">
                <a:solidFill>
                  <a:schemeClr val="tx1"/>
                </a:solidFill>
                <a:latin typeface="Times New Roman" panose="02020603050405020304" pitchFamily="18" charset="0"/>
              </a:rPr>
              <a:t>dvanced analysis of the determinants of corporate capital structure and payout policies,</a:t>
            </a:r>
          </a:p>
          <a:p>
            <a:pPr algn="l">
              <a:spcBef>
                <a:spcPts val="0"/>
              </a:spcBef>
            </a:pPr>
            <a:r>
              <a:rPr lang="en-US" sz="1800" b="0" i="0" u="none" strike="noStrike" baseline="0" dirty="0">
                <a:solidFill>
                  <a:schemeClr val="tx1"/>
                </a:solidFill>
                <a:latin typeface="Times New Roman" panose="02020603050405020304" pitchFamily="18" charset="0"/>
              </a:rPr>
              <a:t> allocation and value of corporate control, and security issuance and retirement. The</a:t>
            </a:r>
          </a:p>
          <a:p>
            <a:pPr algn="l">
              <a:spcBef>
                <a:spcPts val="0"/>
              </a:spcBef>
            </a:pPr>
            <a:r>
              <a:rPr lang="en-US" sz="1800" b="0" i="0" u="none" strike="noStrike" baseline="0" dirty="0">
                <a:solidFill>
                  <a:schemeClr val="tx1"/>
                </a:solidFill>
                <a:latin typeface="Times New Roman" panose="02020603050405020304" pitchFamily="18" charset="0"/>
              </a:rPr>
              <a:t> conceptual framework and applications developed in this course will be useful to students</a:t>
            </a:r>
          </a:p>
          <a:p>
            <a:pPr algn="l">
              <a:spcBef>
                <a:spcPts val="0"/>
              </a:spcBef>
            </a:pPr>
            <a:r>
              <a:rPr lang="en-US" sz="1800" b="0" i="0" u="none" strike="noStrike" baseline="0" dirty="0">
                <a:solidFill>
                  <a:schemeClr val="tx1"/>
                </a:solidFill>
                <a:latin typeface="Times New Roman" panose="02020603050405020304" pitchFamily="18" charset="0"/>
              </a:rPr>
              <a:t> who seek to understand both the institutional details of, and substantive motivations for,</a:t>
            </a:r>
          </a:p>
          <a:p>
            <a:pPr algn="l">
              <a:spcBef>
                <a:spcPts val="0"/>
              </a:spcBef>
            </a:pPr>
            <a:r>
              <a:rPr lang="en-US" sz="1800" b="0" i="0" u="none" strike="noStrike" baseline="0" dirty="0">
                <a:solidFill>
                  <a:schemeClr val="tx1"/>
                </a:solidFill>
                <a:latin typeface="Times New Roman" panose="02020603050405020304" pitchFamily="18" charset="0"/>
              </a:rPr>
              <a:t> important corporate financing decisions. In terms of career tracks, the skill set developed</a:t>
            </a:r>
          </a:p>
          <a:p>
            <a:pPr algn="l">
              <a:spcBef>
                <a:spcPts val="0"/>
              </a:spcBef>
            </a:pPr>
            <a:r>
              <a:rPr lang="en-US" sz="1800" b="0" i="0" u="none" strike="noStrike" baseline="0" dirty="0">
                <a:solidFill>
                  <a:schemeClr val="tx1"/>
                </a:solidFill>
                <a:latin typeface="Times New Roman" panose="02020603050405020304" pitchFamily="18" charset="0"/>
              </a:rPr>
              <a:t>in this course will provide a strong foundation for analyzing corporate financial policies</a:t>
            </a:r>
          </a:p>
          <a:p>
            <a:pPr algn="l">
              <a:spcBef>
                <a:spcPts val="0"/>
              </a:spcBef>
            </a:pPr>
            <a:r>
              <a:rPr lang="en-US" sz="1800" b="0" i="0" u="none" strike="noStrike" baseline="0" dirty="0">
                <a:solidFill>
                  <a:schemeClr val="tx1"/>
                </a:solidFill>
                <a:latin typeface="Times New Roman" panose="02020603050405020304" pitchFamily="18" charset="0"/>
              </a:rPr>
              <a:t> for (</a:t>
            </a:r>
            <a:r>
              <a:rPr lang="en-US" sz="1800" b="0" i="0" u="none" strike="noStrike" baseline="0" dirty="0" err="1">
                <a:solidFill>
                  <a:schemeClr val="tx1"/>
                </a:solidFill>
                <a:latin typeface="Times New Roman" panose="02020603050405020304" pitchFamily="18" charset="0"/>
              </a:rPr>
              <a:t>i</a:t>
            </a:r>
            <a:r>
              <a:rPr lang="en-US" sz="1800" b="0" i="0" u="none" strike="noStrike" baseline="0" dirty="0">
                <a:solidFill>
                  <a:schemeClr val="tx1"/>
                </a:solidFill>
                <a:latin typeface="Times New Roman" panose="02020603050405020304" pitchFamily="18" charset="0"/>
              </a:rPr>
              <a:t>) those people who will work for corporations, with or without a specialization in</a:t>
            </a:r>
          </a:p>
          <a:p>
            <a:pPr algn="l">
              <a:spcBef>
                <a:spcPts val="0"/>
              </a:spcBef>
            </a:pPr>
            <a:r>
              <a:rPr lang="en-US" sz="1800" b="0" i="0" u="none" strike="noStrike" baseline="0" dirty="0">
                <a:solidFill>
                  <a:schemeClr val="tx1"/>
                </a:solidFill>
                <a:latin typeface="Times New Roman" panose="02020603050405020304" pitchFamily="18" charset="0"/>
              </a:rPr>
              <a:t> finance, (ii) those who will serve as outside consultants to corporations on appropriate </a:t>
            </a:r>
          </a:p>
          <a:p>
            <a:pPr algn="l">
              <a:spcBef>
                <a:spcPts val="0"/>
              </a:spcBef>
            </a:pPr>
            <a:r>
              <a:rPr lang="en-US" sz="1800" b="0" i="0" u="none" strike="noStrike" baseline="0" dirty="0">
                <a:solidFill>
                  <a:schemeClr val="tx1"/>
                </a:solidFill>
                <a:latin typeface="Times New Roman" panose="02020603050405020304" pitchFamily="18" charset="0"/>
              </a:rPr>
              <a:t>financial policies, (iii) those who will work as external financial analysts, or more</a:t>
            </a:r>
          </a:p>
          <a:p>
            <a:pPr algn="l">
              <a:spcBef>
                <a:spcPts val="0"/>
              </a:spcBef>
            </a:pPr>
            <a:r>
              <a:rPr lang="en-US" sz="1800" dirty="0">
                <a:solidFill>
                  <a:schemeClr val="tx1"/>
                </a:solidFill>
                <a:latin typeface="Times New Roman" panose="02020603050405020304" pitchFamily="18" charset="0"/>
              </a:rPr>
              <a:t>g</a:t>
            </a:r>
            <a:r>
              <a:rPr lang="en-US" sz="1800" b="0" i="0" u="none" strike="noStrike" baseline="0" dirty="0">
                <a:solidFill>
                  <a:schemeClr val="tx1"/>
                </a:solidFill>
                <a:latin typeface="Times New Roman" panose="02020603050405020304" pitchFamily="18" charset="0"/>
              </a:rPr>
              <a:t>enerally, for (iv) anyone interested in understanding the financial decisions made by</a:t>
            </a:r>
          </a:p>
          <a:p>
            <a:pPr algn="l">
              <a:spcBef>
                <a:spcPts val="0"/>
              </a:spcBef>
            </a:pPr>
            <a:r>
              <a:rPr lang="en-US" sz="1800" b="0" i="0" u="none" strike="noStrike" baseline="0" dirty="0">
                <a:solidFill>
                  <a:schemeClr val="tx1"/>
                </a:solidFill>
                <a:latin typeface="Times New Roman" panose="02020603050405020304" pitchFamily="18" charset="0"/>
              </a:rPr>
              <a:t> corporate management.</a:t>
            </a:r>
          </a:p>
          <a:p>
            <a:pPr algn="l"/>
            <a:r>
              <a:rPr lang="en-US" sz="1800" dirty="0">
                <a:latin typeface="Elephant" panose="02020904090505020303" pitchFamily="18" charset="0"/>
              </a:rPr>
              <a:t>Learning Objectives:</a:t>
            </a:r>
          </a:p>
          <a:p>
            <a:pPr algn="l">
              <a:spcBef>
                <a:spcPts val="0"/>
              </a:spcBef>
            </a:pPr>
            <a:r>
              <a:rPr lang="en-US" sz="1800" dirty="0">
                <a:solidFill>
                  <a:schemeClr val="tx1"/>
                </a:solidFill>
                <a:latin typeface="Times New Roman" panose="02020603050405020304" pitchFamily="18" charset="0"/>
                <a:cs typeface="Times New Roman" panose="02020603050405020304" pitchFamily="18" charset="0"/>
              </a:rPr>
              <a:t>Students will be able to:</a:t>
            </a:r>
          </a:p>
          <a:p>
            <a:pPr algn="l">
              <a:spcBef>
                <a:spcPts val="0"/>
              </a:spcBef>
              <a:buFont typeface="Arial" panose="020B0604020202020204" pitchFamily="34" charset="0"/>
              <a:buChar char="•"/>
            </a:pPr>
            <a:r>
              <a:rPr lang="en-US" sz="1800" dirty="0">
                <a:solidFill>
                  <a:schemeClr val="tx1"/>
                </a:solidFill>
                <a:latin typeface="Times New Roman" panose="02020603050405020304" pitchFamily="18" charset="0"/>
                <a:cs typeface="Times New Roman" panose="02020603050405020304" pitchFamily="18" charset="0"/>
              </a:rPr>
              <a:t>A</a:t>
            </a:r>
            <a:r>
              <a:rPr lang="en-US" sz="1800" b="0" i="0" u="none" strike="noStrike" baseline="0" dirty="0">
                <a:solidFill>
                  <a:schemeClr val="tx1"/>
                </a:solidFill>
                <a:latin typeface="Times New Roman" panose="02020603050405020304" pitchFamily="18" charset="0"/>
                <a:cs typeface="Times New Roman" panose="02020603050405020304" pitchFamily="18" charset="0"/>
              </a:rPr>
              <a:t>pply theories, models, and frameworks to analyze capital markets; </a:t>
            </a:r>
          </a:p>
          <a:p>
            <a:pPr algn="l">
              <a:spcBef>
                <a:spcPts val="0"/>
              </a:spcBef>
              <a:buFont typeface="Arial" panose="020B0604020202020204" pitchFamily="34" charset="0"/>
              <a:buChar char="•"/>
            </a:pPr>
            <a:r>
              <a:rPr lang="en-US" sz="1800" b="0" i="0" u="none" strike="noStrike" baseline="0" dirty="0">
                <a:solidFill>
                  <a:schemeClr val="tx1"/>
                </a:solidFill>
                <a:latin typeface="Times New Roman" panose="02020603050405020304" pitchFamily="18" charset="0"/>
                <a:cs typeface="Times New Roman" panose="02020603050405020304" pitchFamily="18" charset="0"/>
              </a:rPr>
              <a:t>Apply analytic tools to solve specific problems central to corporate finance; </a:t>
            </a:r>
          </a:p>
          <a:p>
            <a:pPr algn="l">
              <a:spcBef>
                <a:spcPts val="0"/>
              </a:spcBef>
              <a:buFont typeface="Arial" panose="020B0604020202020204" pitchFamily="34" charset="0"/>
              <a:buChar char="•"/>
            </a:pPr>
            <a:r>
              <a:rPr lang="en-US" sz="1800" b="0" i="0" u="none" strike="noStrike" baseline="0" dirty="0">
                <a:solidFill>
                  <a:schemeClr val="tx1"/>
                </a:solidFill>
                <a:latin typeface="Times New Roman" panose="02020603050405020304" pitchFamily="18" charset="0"/>
                <a:cs typeface="Times New Roman" panose="02020603050405020304" pitchFamily="18" charset="0"/>
              </a:rPr>
              <a:t>Develop abstract ideas to generalize solutions to corporate finance problems;</a:t>
            </a:r>
          </a:p>
          <a:p>
            <a:pPr algn="l">
              <a:spcBef>
                <a:spcPts val="0"/>
              </a:spcBef>
              <a:buFont typeface="Arial" panose="020B0604020202020204" pitchFamily="34" charset="0"/>
              <a:buChar char="•"/>
            </a:pPr>
            <a:r>
              <a:rPr lang="en-US" sz="1800" b="0" i="0" u="none" strike="noStrike" baseline="0" dirty="0">
                <a:solidFill>
                  <a:schemeClr val="tx1"/>
                </a:solidFill>
                <a:latin typeface="Times New Roman" panose="02020603050405020304" pitchFamily="18" charset="0"/>
                <a:cs typeface="Times New Roman" panose="02020603050405020304" pitchFamily="18" charset="0"/>
              </a:rPr>
              <a:t> Understand the ethical and professional standards in corporate financial decision-making, </a:t>
            </a:r>
            <a:endParaRPr lang="en-US" sz="1800" dirty="0">
              <a:solidFill>
                <a:schemeClr val="tx1"/>
              </a:solidFill>
              <a:latin typeface="Times New Roman" panose="02020603050405020304" pitchFamily="18" charset="0"/>
              <a:cs typeface="Times New Roman" panose="02020603050405020304" pitchFamily="18" charset="0"/>
            </a:endParaRPr>
          </a:p>
          <a:p>
            <a:pPr algn="l">
              <a:spcBef>
                <a:spcPts val="0"/>
              </a:spcBef>
              <a:buFont typeface="Arial" panose="020B0604020202020204" pitchFamily="34" charset="0"/>
              <a:buChar char="•"/>
            </a:pPr>
            <a:r>
              <a:rPr lang="en-US" sz="1800" b="0" i="0" u="none" strike="noStrike" baseline="0" dirty="0">
                <a:solidFill>
                  <a:schemeClr val="tx1"/>
                </a:solidFill>
                <a:latin typeface="Times New Roman" panose="02020603050405020304" pitchFamily="18" charset="0"/>
                <a:cs typeface="Times New Roman" panose="02020603050405020304" pitchFamily="18" charset="0"/>
              </a:rPr>
              <a:t>Work with colleagues to solve problems.</a:t>
            </a:r>
          </a:p>
          <a:p>
            <a:endParaRPr lang="en-US" sz="1800" dirty="0">
              <a:latin typeface="Elephant" panose="02020904090505020303" pitchFamily="18" charset="0"/>
            </a:endParaRPr>
          </a:p>
          <a:p>
            <a:endParaRPr lang="en-US" sz="2000" dirty="0">
              <a:latin typeface="Elephant" panose="02020904090505020303" pitchFamily="18" charset="0"/>
            </a:endParaRPr>
          </a:p>
          <a:p>
            <a:pPr marL="0" indent="0"/>
            <a:endParaRPr lang="en-US" sz="2000" dirty="0">
              <a:latin typeface="Elephant" panose="02020904090505020303" pitchFamily="18" charset="0"/>
            </a:endParaRPr>
          </a:p>
          <a:p>
            <a:endParaRPr lang="en-US" dirty="0"/>
          </a:p>
          <a:p>
            <a:endParaRPr lang="en-US" dirty="0"/>
          </a:p>
        </p:txBody>
      </p:sp>
    </p:spTree>
    <p:extLst>
      <p:ext uri="{BB962C8B-B14F-4D97-AF65-F5344CB8AC3E}">
        <p14:creationId xmlns:p14="http://schemas.microsoft.com/office/powerpoint/2010/main" val="399046169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700">
                <a:solidFill>
                  <a:schemeClr val="tx1"/>
                </a:solidFill>
                <a:latin typeface="Arial" charset="0"/>
                <a:ea typeface="ＭＳ Ｐゴシック" charset="-128"/>
              </a:defRPr>
            </a:lvl1pPr>
            <a:lvl2pPr marL="742950" indent="-285750">
              <a:defRPr sz="2700">
                <a:solidFill>
                  <a:schemeClr val="tx1"/>
                </a:solidFill>
                <a:latin typeface="Arial" charset="0"/>
                <a:ea typeface="ＭＳ Ｐゴシック" charset="-128"/>
              </a:defRPr>
            </a:lvl2pPr>
            <a:lvl3pPr marL="1143000" indent="-228600">
              <a:defRPr sz="2700">
                <a:solidFill>
                  <a:schemeClr val="tx1"/>
                </a:solidFill>
                <a:latin typeface="Arial" charset="0"/>
                <a:ea typeface="ＭＳ Ｐゴシック" charset="-128"/>
              </a:defRPr>
            </a:lvl3pPr>
            <a:lvl4pPr marL="1600200" indent="-228600">
              <a:defRPr sz="2700">
                <a:solidFill>
                  <a:schemeClr val="tx1"/>
                </a:solidFill>
                <a:latin typeface="Arial" charset="0"/>
                <a:ea typeface="ＭＳ Ｐゴシック" charset="-128"/>
              </a:defRPr>
            </a:lvl4pPr>
            <a:lvl5pPr marL="2057400" indent="-228600">
              <a:defRPr sz="2700">
                <a:solidFill>
                  <a:schemeClr val="tx1"/>
                </a:solidFill>
                <a:latin typeface="Arial" charset="0"/>
                <a:ea typeface="ＭＳ Ｐゴシック" charset="-128"/>
              </a:defRPr>
            </a:lvl5pPr>
            <a:lvl6pPr marL="2514600" indent="-228600" eaLnBrk="0" fontAlgn="base" hangingPunct="0">
              <a:spcBef>
                <a:spcPct val="0"/>
              </a:spcBef>
              <a:spcAft>
                <a:spcPct val="0"/>
              </a:spcAft>
              <a:defRPr sz="2700">
                <a:solidFill>
                  <a:schemeClr val="tx1"/>
                </a:solidFill>
                <a:latin typeface="Arial" charset="0"/>
                <a:ea typeface="ＭＳ Ｐゴシック" charset="-128"/>
              </a:defRPr>
            </a:lvl6pPr>
            <a:lvl7pPr marL="2971800" indent="-228600" eaLnBrk="0" fontAlgn="base" hangingPunct="0">
              <a:spcBef>
                <a:spcPct val="0"/>
              </a:spcBef>
              <a:spcAft>
                <a:spcPct val="0"/>
              </a:spcAft>
              <a:defRPr sz="2700">
                <a:solidFill>
                  <a:schemeClr val="tx1"/>
                </a:solidFill>
                <a:latin typeface="Arial" charset="0"/>
                <a:ea typeface="ＭＳ Ｐゴシック" charset="-128"/>
              </a:defRPr>
            </a:lvl7pPr>
            <a:lvl8pPr marL="3429000" indent="-228600" eaLnBrk="0" fontAlgn="base" hangingPunct="0">
              <a:spcBef>
                <a:spcPct val="0"/>
              </a:spcBef>
              <a:spcAft>
                <a:spcPct val="0"/>
              </a:spcAft>
              <a:defRPr sz="2700">
                <a:solidFill>
                  <a:schemeClr val="tx1"/>
                </a:solidFill>
                <a:latin typeface="Arial" charset="0"/>
                <a:ea typeface="ＭＳ Ｐゴシック" charset="-128"/>
              </a:defRPr>
            </a:lvl8pPr>
            <a:lvl9pPr marL="3886200" indent="-228600" eaLnBrk="0" fontAlgn="base" hangingPunct="0">
              <a:spcBef>
                <a:spcPct val="0"/>
              </a:spcBef>
              <a:spcAft>
                <a:spcPct val="0"/>
              </a:spcAft>
              <a:defRPr sz="2700">
                <a:solidFill>
                  <a:schemeClr val="tx1"/>
                </a:solidFill>
                <a:latin typeface="Arial" charset="0"/>
                <a:ea typeface="ＭＳ Ｐゴシック" charset="-128"/>
              </a:defRPr>
            </a:lvl9pPr>
          </a:lstStyle>
          <a:p>
            <a:fld id="{6B667F7F-6BE0-E040-9A1E-8381196C3DF4}" type="slidenum">
              <a:rPr lang="en-US" altLang="x-none" sz="1200">
                <a:solidFill>
                  <a:schemeClr val="accent2"/>
                </a:solidFill>
                <a:latin typeface="Calibri" charset="0"/>
                <a:ea typeface="Calibri" charset="0"/>
              </a:rPr>
              <a:pPr/>
              <a:t>8</a:t>
            </a:fld>
            <a:endParaRPr lang="en-US" altLang="x-none" sz="1200">
              <a:solidFill>
                <a:schemeClr val="accent2"/>
              </a:solidFill>
              <a:latin typeface="Calibri" charset="0"/>
              <a:ea typeface="Calibri" charset="0"/>
            </a:endParaRPr>
          </a:p>
        </p:txBody>
      </p:sp>
      <p:sp>
        <p:nvSpPr>
          <p:cNvPr id="1181698" name="Rectangle 2"/>
          <p:cNvSpPr>
            <a:spLocks noGrp="1" noChangeArrowheads="1"/>
          </p:cNvSpPr>
          <p:nvPr>
            <p:ph type="title"/>
          </p:nvPr>
        </p:nvSpPr>
        <p:spPr>
          <a:xfrm>
            <a:off x="2362200" y="43543"/>
            <a:ext cx="6629400" cy="1066800"/>
          </a:xfrm>
        </p:spPr>
        <p:txBody>
          <a:bodyPr/>
          <a:lstStyle/>
          <a:p>
            <a:pPr algn="ctr"/>
            <a:br>
              <a:rPr lang="en-US" dirty="0">
                <a:latin typeface="Elephant" panose="02020904090505020303" pitchFamily="18" charset="0"/>
              </a:rPr>
            </a:br>
            <a:r>
              <a:rPr lang="en-US" sz="2000" dirty="0">
                <a:latin typeface="Elephant" panose="02020904090505020303" pitchFamily="18" charset="0"/>
              </a:rPr>
              <a:t>FBE 545: Applied Financial Modeling by Professor Mark Griffiths, markgrif@marshall.usc.edu</a:t>
            </a:r>
            <a:br>
              <a:rPr lang="en-US" sz="4400" dirty="0">
                <a:latin typeface="Elephant" panose="02020904090505020303" pitchFamily="18" charset="0"/>
              </a:rPr>
            </a:br>
            <a:endParaRPr lang="en-US" dirty="0">
              <a:cs typeface="+mj-cs"/>
            </a:endParaRPr>
          </a:p>
        </p:txBody>
      </p:sp>
      <p:sp>
        <p:nvSpPr>
          <p:cNvPr id="3" name="Content Placeholder 2">
            <a:extLst>
              <a:ext uri="{FF2B5EF4-FFF2-40B4-BE49-F238E27FC236}">
                <a16:creationId xmlns:a16="http://schemas.microsoft.com/office/drawing/2014/main" id="{CADD83AC-5765-421E-95DB-C2392A677A4A}"/>
              </a:ext>
            </a:extLst>
          </p:cNvPr>
          <p:cNvSpPr>
            <a:spLocks noGrp="1"/>
          </p:cNvSpPr>
          <p:nvPr>
            <p:ph idx="1"/>
          </p:nvPr>
        </p:nvSpPr>
        <p:spPr>
          <a:xfrm>
            <a:off x="152400" y="1143000"/>
            <a:ext cx="8534400" cy="5562600"/>
          </a:xfrm>
        </p:spPr>
        <p:txBody>
          <a:bodyPr/>
          <a:lstStyle/>
          <a:p>
            <a:r>
              <a:rPr lang="en-US" sz="1800" dirty="0">
                <a:latin typeface="Elephant" panose="02020904090505020303" pitchFamily="18" charset="0"/>
              </a:rPr>
              <a:t>Course Description:</a:t>
            </a:r>
          </a:p>
          <a:p>
            <a:pPr>
              <a:spcBef>
                <a:spcPts val="0"/>
              </a:spcBef>
            </a:pPr>
            <a:r>
              <a:rPr lang="en-US" sz="1800" b="0" i="0" u="none" strike="noStrike" baseline="0" dirty="0">
                <a:solidFill>
                  <a:srgbClr val="000000"/>
                </a:solidFill>
                <a:latin typeface="Times New Roman" panose="02020603050405020304" pitchFamily="18" charset="0"/>
              </a:rPr>
              <a:t>Analyze complicated financial situations and to present the analysis in a coherent and</a:t>
            </a:r>
          </a:p>
          <a:p>
            <a:pPr>
              <a:spcBef>
                <a:spcPts val="0"/>
              </a:spcBef>
            </a:pPr>
            <a:r>
              <a:rPr lang="en-US" sz="1800" b="0" i="0" u="none" strike="noStrike" baseline="0" dirty="0">
                <a:solidFill>
                  <a:srgbClr val="000000"/>
                </a:solidFill>
                <a:latin typeface="Times New Roman" panose="02020603050405020304" pitchFamily="18" charset="0"/>
              </a:rPr>
              <a:t>professional manner. The vehicle used for developing such models is the familiar</a:t>
            </a:r>
          </a:p>
          <a:p>
            <a:pPr>
              <a:spcBef>
                <a:spcPts val="0"/>
              </a:spcBef>
            </a:pPr>
            <a:r>
              <a:rPr lang="en-US" sz="1800" b="0" i="0" u="none" strike="noStrike" baseline="0" dirty="0">
                <a:solidFill>
                  <a:srgbClr val="000000"/>
                </a:solidFill>
                <a:latin typeface="Times New Roman" panose="02020603050405020304" pitchFamily="18" charset="0"/>
              </a:rPr>
              <a:t>spreadsheet Excel. Students will learn how to design specialized Excel tools and models to</a:t>
            </a:r>
          </a:p>
          <a:p>
            <a:pPr>
              <a:spcBef>
                <a:spcPts val="0"/>
              </a:spcBef>
            </a:pPr>
            <a:r>
              <a:rPr lang="en-US" sz="1800" b="0" i="0" u="none" strike="noStrike" baseline="0" dirty="0">
                <a:solidFill>
                  <a:srgbClr val="000000"/>
                </a:solidFill>
                <a:latin typeface="Times New Roman" panose="02020603050405020304" pitchFamily="18" charset="0"/>
              </a:rPr>
              <a:t>evaluate financial problems not covered by built-in Excel functions. Students will learn</a:t>
            </a:r>
          </a:p>
          <a:p>
            <a:pPr>
              <a:spcBef>
                <a:spcPts val="0"/>
              </a:spcBef>
            </a:pPr>
            <a:r>
              <a:rPr lang="en-US" sz="1800" b="0" i="0" u="none" strike="noStrike" baseline="0" dirty="0">
                <a:solidFill>
                  <a:srgbClr val="000000"/>
                </a:solidFill>
                <a:latin typeface="Times New Roman" panose="02020603050405020304" pitchFamily="18" charset="0"/>
              </a:rPr>
              <a:t>modern techniques to perform such tasks as: Incorporating dynamic changes in growth</a:t>
            </a:r>
          </a:p>
          <a:p>
            <a:pPr>
              <a:spcBef>
                <a:spcPts val="0"/>
              </a:spcBef>
            </a:pPr>
            <a:r>
              <a:rPr lang="en-US" sz="1800" b="0" i="0" u="none" strike="noStrike" baseline="0" dirty="0">
                <a:solidFill>
                  <a:srgbClr val="000000"/>
                </a:solidFill>
                <a:latin typeface="Times New Roman" panose="02020603050405020304" pitchFamily="18" charset="0"/>
              </a:rPr>
              <a:t>-related profitability estimates using pro forma cash flow scenarios. Forecasting desire</a:t>
            </a:r>
          </a:p>
          <a:p>
            <a:pPr>
              <a:spcBef>
                <a:spcPts val="0"/>
              </a:spcBef>
            </a:pPr>
            <a:r>
              <a:rPr lang="en-US" sz="1800" dirty="0">
                <a:solidFill>
                  <a:srgbClr val="000000"/>
                </a:solidFill>
                <a:latin typeface="Times New Roman" panose="02020603050405020304" pitchFamily="18" charset="0"/>
              </a:rPr>
              <a:t>/</a:t>
            </a:r>
            <a:r>
              <a:rPr lang="en-US" sz="1800" b="0" i="0" u="none" strike="noStrike" baseline="0" dirty="0">
                <a:solidFill>
                  <a:srgbClr val="000000"/>
                </a:solidFill>
                <a:latin typeface="Times New Roman" panose="02020603050405020304" pitchFamily="18" charset="0"/>
              </a:rPr>
              <a:t>implied levels of debt under changing economic conditions. Evaluating the accuracy and</a:t>
            </a:r>
          </a:p>
          <a:p>
            <a:pPr>
              <a:spcBef>
                <a:spcPts val="0"/>
              </a:spcBef>
            </a:pPr>
            <a:r>
              <a:rPr lang="en-US" sz="1800" b="0" i="0" u="none" strike="noStrike" baseline="0" dirty="0">
                <a:solidFill>
                  <a:srgbClr val="000000"/>
                </a:solidFill>
                <a:latin typeface="Times New Roman" panose="02020603050405020304" pitchFamily="18" charset="0"/>
              </a:rPr>
              <a:t>sensitivity of common financial tools (such as the weighted average cost of capital for</a:t>
            </a:r>
          </a:p>
          <a:p>
            <a:pPr>
              <a:spcBef>
                <a:spcPts val="0"/>
              </a:spcBef>
            </a:pPr>
            <a:r>
              <a:rPr lang="en-US" sz="1800" b="0" i="0" u="none" strike="noStrike" baseline="0" dirty="0">
                <a:solidFill>
                  <a:srgbClr val="000000"/>
                </a:solidFill>
                <a:latin typeface="Times New Roman" panose="02020603050405020304" pitchFamily="18" charset="0"/>
              </a:rPr>
              <a:t>capital budgeting purposes) and the errors therein. Preparing financial forecasts to support</a:t>
            </a:r>
          </a:p>
          <a:p>
            <a:pPr>
              <a:spcBef>
                <a:spcPts val="0"/>
              </a:spcBef>
            </a:pPr>
            <a:r>
              <a:rPr lang="en-US" sz="1800" b="0" i="0" u="none" strike="noStrike" baseline="0" dirty="0">
                <a:solidFill>
                  <a:srgbClr val="000000"/>
                </a:solidFill>
                <a:latin typeface="Times New Roman" panose="02020603050405020304" pitchFamily="18" charset="0"/>
              </a:rPr>
              <a:t>various financing alternatives including the valuation of collateral (e.g., designing a bank’s</a:t>
            </a:r>
          </a:p>
          <a:p>
            <a:pPr>
              <a:spcBef>
                <a:spcPts val="0"/>
              </a:spcBef>
            </a:pPr>
            <a:r>
              <a:rPr lang="en-US" sz="1800" b="0" i="0" u="none" strike="noStrike" baseline="0" dirty="0">
                <a:solidFill>
                  <a:srgbClr val="000000"/>
                </a:solidFill>
                <a:latin typeface="Times New Roman" panose="02020603050405020304" pitchFamily="18" charset="0"/>
              </a:rPr>
              <a:t>borrowing base for its clients). Evaluating the return to stakeholders in the event of</a:t>
            </a:r>
          </a:p>
          <a:p>
            <a:pPr>
              <a:spcBef>
                <a:spcPts val="0"/>
              </a:spcBef>
            </a:pPr>
            <a:r>
              <a:rPr lang="en-US" sz="1800" b="0" i="0" u="none" strike="noStrike" baseline="0" dirty="0">
                <a:solidFill>
                  <a:srgbClr val="000000"/>
                </a:solidFill>
                <a:latin typeface="Times New Roman" panose="02020603050405020304" pitchFamily="18" charset="0"/>
              </a:rPr>
              <a:t>insolvency and/or bankruptcy proceedings (e.g., analyzing the implications of the Absolute</a:t>
            </a:r>
          </a:p>
          <a:p>
            <a:pPr>
              <a:spcBef>
                <a:spcPts val="0"/>
              </a:spcBef>
            </a:pPr>
            <a:r>
              <a:rPr lang="en-US" sz="1800" b="0" i="0" u="none" strike="noStrike" baseline="0" dirty="0">
                <a:solidFill>
                  <a:srgbClr val="000000"/>
                </a:solidFill>
                <a:latin typeface="Times New Roman" panose="02020603050405020304" pitchFamily="18" charset="0"/>
              </a:rPr>
              <a:t>Priority Rule).</a:t>
            </a:r>
          </a:p>
          <a:p>
            <a:r>
              <a:rPr lang="en-US" sz="1800" dirty="0">
                <a:latin typeface="Elephant" panose="02020904090505020303" pitchFamily="18" charset="0"/>
              </a:rPr>
              <a:t>Learning Objectives</a:t>
            </a:r>
            <a:endParaRPr lang="en-US" sz="1800" b="0" i="0" u="none" strike="noStrike" baseline="0" dirty="0">
              <a:solidFill>
                <a:srgbClr val="000000"/>
              </a:solidFill>
              <a:latin typeface="Times New Roman" panose="02020603050405020304" pitchFamily="18" charset="0"/>
            </a:endParaRPr>
          </a:p>
          <a:p>
            <a:pPr>
              <a:spcBef>
                <a:spcPts val="0"/>
              </a:spcBef>
            </a:pPr>
            <a:r>
              <a:rPr lang="en-US" sz="1800" b="0" i="0" u="none" strike="noStrike" baseline="0" dirty="0">
                <a:solidFill>
                  <a:srgbClr val="000000"/>
                </a:solidFill>
                <a:latin typeface="Times New Roman" panose="02020603050405020304" pitchFamily="18" charset="0"/>
              </a:rPr>
              <a:t>Improve financial decision-making ability in an uncertain business context and reduce the</a:t>
            </a:r>
          </a:p>
          <a:p>
            <a:pPr>
              <a:spcBef>
                <a:spcPts val="0"/>
              </a:spcBef>
            </a:pPr>
            <a:r>
              <a:rPr lang="en-US" sz="1800" b="0" i="0" u="none" strike="noStrike" baseline="0" dirty="0">
                <a:solidFill>
                  <a:srgbClr val="000000"/>
                </a:solidFill>
                <a:latin typeface="Times New Roman" panose="02020603050405020304" pitchFamily="18" charset="0"/>
              </a:rPr>
              <a:t>amount of time needed to apply this knowledge. Handle financial analysis in a more</a:t>
            </a:r>
          </a:p>
          <a:p>
            <a:pPr>
              <a:spcBef>
                <a:spcPts val="0"/>
              </a:spcBef>
            </a:pPr>
            <a:r>
              <a:rPr lang="en-US" sz="1800" b="0" i="0" u="none" strike="noStrike" baseline="0" dirty="0">
                <a:solidFill>
                  <a:srgbClr val="000000"/>
                </a:solidFill>
                <a:latin typeface="Times New Roman" panose="02020603050405020304" pitchFamily="18" charset="0"/>
              </a:rPr>
              <a:t>efficient and creative way leading to better appreciation by the target audience of what</a:t>
            </a:r>
          </a:p>
          <a:p>
            <a:pPr>
              <a:spcBef>
                <a:spcPts val="0"/>
              </a:spcBef>
            </a:pPr>
            <a:r>
              <a:rPr lang="en-US" sz="1800" b="0" i="0" u="none" strike="noStrike" baseline="0" dirty="0">
                <a:solidFill>
                  <a:srgbClr val="000000"/>
                </a:solidFill>
                <a:latin typeface="Times New Roman" panose="02020603050405020304" pitchFamily="18" charset="0"/>
              </a:rPr>
              <a:t>they are trying to achieve. Improve their communication skills through both quantitative</a:t>
            </a:r>
          </a:p>
          <a:p>
            <a:pPr>
              <a:spcBef>
                <a:spcPts val="0"/>
              </a:spcBef>
            </a:pPr>
            <a:r>
              <a:rPr lang="en-US" sz="1800" b="0" i="0" u="none" strike="noStrike" baseline="0" dirty="0">
                <a:solidFill>
                  <a:srgbClr val="000000"/>
                </a:solidFill>
                <a:latin typeface="Times New Roman" panose="02020603050405020304" pitchFamily="18" charset="0"/>
              </a:rPr>
              <a:t>and graphical presentations, and more.</a:t>
            </a:r>
          </a:p>
          <a:p>
            <a:endParaRPr lang="en-US" sz="1800" dirty="0">
              <a:latin typeface="Elephant" panose="02020904090505020303" pitchFamily="18" charset="0"/>
            </a:endParaRPr>
          </a:p>
          <a:p>
            <a:endParaRPr lang="en-US" sz="2000" dirty="0">
              <a:latin typeface="Elephant" panose="02020904090505020303" pitchFamily="18" charset="0"/>
            </a:endParaRPr>
          </a:p>
          <a:p>
            <a:pPr marL="0" indent="0"/>
            <a:endParaRPr lang="en-US" sz="2000" dirty="0">
              <a:latin typeface="Elephant" panose="02020904090505020303" pitchFamily="18" charset="0"/>
            </a:endParaRPr>
          </a:p>
          <a:p>
            <a:endParaRPr lang="en-US" dirty="0"/>
          </a:p>
          <a:p>
            <a:endParaRPr lang="en-US" dirty="0"/>
          </a:p>
        </p:txBody>
      </p:sp>
    </p:spTree>
    <p:extLst>
      <p:ext uri="{BB962C8B-B14F-4D97-AF65-F5344CB8AC3E}">
        <p14:creationId xmlns:p14="http://schemas.microsoft.com/office/powerpoint/2010/main" val="416402217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700">
                <a:solidFill>
                  <a:schemeClr val="tx1"/>
                </a:solidFill>
                <a:latin typeface="Arial" charset="0"/>
                <a:ea typeface="ＭＳ Ｐゴシック" charset="-128"/>
              </a:defRPr>
            </a:lvl1pPr>
            <a:lvl2pPr marL="742950" indent="-285750">
              <a:defRPr sz="2700">
                <a:solidFill>
                  <a:schemeClr val="tx1"/>
                </a:solidFill>
                <a:latin typeface="Arial" charset="0"/>
                <a:ea typeface="ＭＳ Ｐゴシック" charset="-128"/>
              </a:defRPr>
            </a:lvl2pPr>
            <a:lvl3pPr marL="1143000" indent="-228600">
              <a:defRPr sz="2700">
                <a:solidFill>
                  <a:schemeClr val="tx1"/>
                </a:solidFill>
                <a:latin typeface="Arial" charset="0"/>
                <a:ea typeface="ＭＳ Ｐゴシック" charset="-128"/>
              </a:defRPr>
            </a:lvl3pPr>
            <a:lvl4pPr marL="1600200" indent="-228600">
              <a:defRPr sz="2700">
                <a:solidFill>
                  <a:schemeClr val="tx1"/>
                </a:solidFill>
                <a:latin typeface="Arial" charset="0"/>
                <a:ea typeface="ＭＳ Ｐゴシック" charset="-128"/>
              </a:defRPr>
            </a:lvl4pPr>
            <a:lvl5pPr marL="2057400" indent="-228600">
              <a:defRPr sz="2700">
                <a:solidFill>
                  <a:schemeClr val="tx1"/>
                </a:solidFill>
                <a:latin typeface="Arial" charset="0"/>
                <a:ea typeface="ＭＳ Ｐゴシック" charset="-128"/>
              </a:defRPr>
            </a:lvl5pPr>
            <a:lvl6pPr marL="2514600" indent="-228600" eaLnBrk="0" fontAlgn="base" hangingPunct="0">
              <a:spcBef>
                <a:spcPct val="0"/>
              </a:spcBef>
              <a:spcAft>
                <a:spcPct val="0"/>
              </a:spcAft>
              <a:defRPr sz="2700">
                <a:solidFill>
                  <a:schemeClr val="tx1"/>
                </a:solidFill>
                <a:latin typeface="Arial" charset="0"/>
                <a:ea typeface="ＭＳ Ｐゴシック" charset="-128"/>
              </a:defRPr>
            </a:lvl6pPr>
            <a:lvl7pPr marL="2971800" indent="-228600" eaLnBrk="0" fontAlgn="base" hangingPunct="0">
              <a:spcBef>
                <a:spcPct val="0"/>
              </a:spcBef>
              <a:spcAft>
                <a:spcPct val="0"/>
              </a:spcAft>
              <a:defRPr sz="2700">
                <a:solidFill>
                  <a:schemeClr val="tx1"/>
                </a:solidFill>
                <a:latin typeface="Arial" charset="0"/>
                <a:ea typeface="ＭＳ Ｐゴシック" charset="-128"/>
              </a:defRPr>
            </a:lvl7pPr>
            <a:lvl8pPr marL="3429000" indent="-228600" eaLnBrk="0" fontAlgn="base" hangingPunct="0">
              <a:spcBef>
                <a:spcPct val="0"/>
              </a:spcBef>
              <a:spcAft>
                <a:spcPct val="0"/>
              </a:spcAft>
              <a:defRPr sz="2700">
                <a:solidFill>
                  <a:schemeClr val="tx1"/>
                </a:solidFill>
                <a:latin typeface="Arial" charset="0"/>
                <a:ea typeface="ＭＳ Ｐゴシック" charset="-128"/>
              </a:defRPr>
            </a:lvl8pPr>
            <a:lvl9pPr marL="3886200" indent="-228600" eaLnBrk="0" fontAlgn="base" hangingPunct="0">
              <a:spcBef>
                <a:spcPct val="0"/>
              </a:spcBef>
              <a:spcAft>
                <a:spcPct val="0"/>
              </a:spcAft>
              <a:defRPr sz="2700">
                <a:solidFill>
                  <a:schemeClr val="tx1"/>
                </a:solidFill>
                <a:latin typeface="Arial" charset="0"/>
                <a:ea typeface="ＭＳ Ｐゴシック" charset="-128"/>
              </a:defRPr>
            </a:lvl9pPr>
          </a:lstStyle>
          <a:p>
            <a:fld id="{6B667F7F-6BE0-E040-9A1E-8381196C3DF4}" type="slidenum">
              <a:rPr lang="en-US" altLang="x-none" sz="1200">
                <a:solidFill>
                  <a:schemeClr val="accent2"/>
                </a:solidFill>
                <a:latin typeface="Calibri" charset="0"/>
                <a:ea typeface="Calibri" charset="0"/>
              </a:rPr>
              <a:pPr/>
              <a:t>9</a:t>
            </a:fld>
            <a:endParaRPr lang="en-US" altLang="x-none" sz="1200">
              <a:solidFill>
                <a:schemeClr val="accent2"/>
              </a:solidFill>
              <a:latin typeface="Calibri" charset="0"/>
              <a:ea typeface="Calibri" charset="0"/>
            </a:endParaRPr>
          </a:p>
        </p:txBody>
      </p:sp>
      <p:sp>
        <p:nvSpPr>
          <p:cNvPr id="1181698" name="Rectangle 2"/>
          <p:cNvSpPr>
            <a:spLocks noGrp="1" noChangeArrowheads="1"/>
          </p:cNvSpPr>
          <p:nvPr>
            <p:ph type="title"/>
          </p:nvPr>
        </p:nvSpPr>
        <p:spPr>
          <a:xfrm>
            <a:off x="2362200" y="43543"/>
            <a:ext cx="6629400" cy="1066800"/>
          </a:xfrm>
        </p:spPr>
        <p:txBody>
          <a:bodyPr/>
          <a:lstStyle/>
          <a:p>
            <a:pPr algn="ctr"/>
            <a:br>
              <a:rPr lang="en-US" dirty="0">
                <a:latin typeface="Elephant" panose="02020904090505020303" pitchFamily="18" charset="0"/>
              </a:rPr>
            </a:br>
            <a:r>
              <a:rPr lang="en-US" sz="2000" dirty="0">
                <a:latin typeface="Elephant" panose="02020904090505020303" pitchFamily="18" charset="0"/>
              </a:rPr>
              <a:t>FBE 551: Quantitative Investing </a:t>
            </a:r>
            <a:br>
              <a:rPr lang="en-US" sz="4400" dirty="0">
                <a:latin typeface="Elephant" panose="02020904090505020303" pitchFamily="18" charset="0"/>
              </a:rPr>
            </a:br>
            <a:endParaRPr lang="en-US" dirty="0">
              <a:cs typeface="+mj-cs"/>
            </a:endParaRPr>
          </a:p>
        </p:txBody>
      </p:sp>
      <p:sp>
        <p:nvSpPr>
          <p:cNvPr id="3" name="Content Placeholder 2">
            <a:extLst>
              <a:ext uri="{FF2B5EF4-FFF2-40B4-BE49-F238E27FC236}">
                <a16:creationId xmlns:a16="http://schemas.microsoft.com/office/drawing/2014/main" id="{CADD83AC-5765-421E-95DB-C2392A677A4A}"/>
              </a:ext>
            </a:extLst>
          </p:cNvPr>
          <p:cNvSpPr>
            <a:spLocks noGrp="1"/>
          </p:cNvSpPr>
          <p:nvPr>
            <p:ph idx="1"/>
          </p:nvPr>
        </p:nvSpPr>
        <p:spPr>
          <a:xfrm>
            <a:off x="152400" y="1143000"/>
            <a:ext cx="8534400" cy="5562600"/>
          </a:xfrm>
        </p:spPr>
        <p:txBody>
          <a:bodyPr/>
          <a:lstStyle/>
          <a:p>
            <a:r>
              <a:rPr lang="en-US" sz="1800" dirty="0">
                <a:latin typeface="Elephant" panose="02020904090505020303" pitchFamily="18" charset="0"/>
              </a:rPr>
              <a:t>Course Description:</a:t>
            </a:r>
          </a:p>
          <a:p>
            <a:pPr>
              <a:spcBef>
                <a:spcPts val="0"/>
              </a:spcBef>
            </a:pPr>
            <a:r>
              <a:rPr lang="en-US" sz="1800" b="0" i="0" u="none" strike="noStrike" baseline="0" dirty="0">
                <a:solidFill>
                  <a:srgbClr val="000000"/>
                </a:solidFill>
                <a:latin typeface="Times New Roman" panose="02020603050405020304" pitchFamily="18" charset="0"/>
                <a:cs typeface="Times New Roman" panose="02020603050405020304" pitchFamily="18" charset="0"/>
              </a:rPr>
              <a:t>Modern investment management is increasingly quantitative in nature, and</a:t>
            </a:r>
          </a:p>
          <a:p>
            <a:pPr>
              <a:spcBef>
                <a:spcPts val="0"/>
              </a:spcBef>
            </a:pPr>
            <a:r>
              <a:rPr lang="en-US" sz="1800" b="0" i="0" u="none" strike="noStrike" baseline="0" dirty="0">
                <a:solidFill>
                  <a:srgbClr val="000000"/>
                </a:solidFill>
                <a:latin typeface="Times New Roman" panose="02020603050405020304" pitchFamily="18" charset="0"/>
                <a:cs typeface="Times New Roman" panose="02020603050405020304" pitchFamily="18" charset="0"/>
              </a:rPr>
              <a:t> investment strategies are more and more determined by the output of data-driven</a:t>
            </a:r>
          </a:p>
          <a:p>
            <a:pPr>
              <a:spcBef>
                <a:spcPts val="0"/>
              </a:spcBef>
            </a:pPr>
            <a:r>
              <a:rPr lang="en-US" sz="1800" b="0" i="0" u="none" strike="noStrike" baseline="0" dirty="0">
                <a:solidFill>
                  <a:srgbClr val="000000"/>
                </a:solidFill>
                <a:latin typeface="Times New Roman" panose="02020603050405020304" pitchFamily="18" charset="0"/>
                <a:cs typeface="Times New Roman" panose="02020603050405020304" pitchFamily="18" charset="0"/>
              </a:rPr>
              <a:t> models rather than the subjective views of analysts and portfolio managers. We will</a:t>
            </a:r>
          </a:p>
          <a:p>
            <a:pPr>
              <a:spcBef>
                <a:spcPts val="0"/>
              </a:spcBef>
            </a:pPr>
            <a:r>
              <a:rPr lang="en-US" sz="1800" b="0" i="0" u="none" strike="noStrike" baseline="0" dirty="0">
                <a:solidFill>
                  <a:srgbClr val="000000"/>
                </a:solidFill>
                <a:latin typeface="Times New Roman" panose="02020603050405020304" pitchFamily="18" charset="0"/>
                <a:cs typeface="Times New Roman" panose="02020603050405020304" pitchFamily="18" charset="0"/>
              </a:rPr>
              <a:t> learn how to build, test, and implement the types of models in use today by</a:t>
            </a:r>
          </a:p>
          <a:p>
            <a:pPr>
              <a:spcBef>
                <a:spcPts val="0"/>
              </a:spcBef>
            </a:pPr>
            <a:r>
              <a:rPr lang="en-US" sz="1800" b="0" i="0" u="none" strike="noStrike" baseline="0" dirty="0">
                <a:solidFill>
                  <a:srgbClr val="000000"/>
                </a:solidFill>
                <a:latin typeface="Times New Roman" panose="02020603050405020304" pitchFamily="18" charset="0"/>
                <a:cs typeface="Times New Roman" panose="02020603050405020304" pitchFamily="18" charset="0"/>
              </a:rPr>
              <a:t> quantitative asset managers. </a:t>
            </a:r>
            <a:r>
              <a:rPr lang="en-US" sz="1800" b="0" i="0" u="none" strike="noStrike" baseline="0" dirty="0">
                <a:solidFill>
                  <a:srgbClr val="000000"/>
                </a:solidFill>
                <a:latin typeface="Cambria" panose="02040503050406030204" pitchFamily="18" charset="0"/>
              </a:rPr>
              <a:t>The course will have a substantial programming</a:t>
            </a:r>
          </a:p>
          <a:p>
            <a:pPr>
              <a:spcBef>
                <a:spcPts val="0"/>
              </a:spcBef>
            </a:pPr>
            <a:r>
              <a:rPr lang="en-US" sz="1800" b="0" i="0" u="none" strike="noStrike" baseline="0" dirty="0">
                <a:solidFill>
                  <a:srgbClr val="000000"/>
                </a:solidFill>
                <a:latin typeface="Cambria" panose="02040503050406030204" pitchFamily="18" charset="0"/>
              </a:rPr>
              <a:t> component, which will be carried out in Python. The course will not provide student</a:t>
            </a:r>
          </a:p>
          <a:p>
            <a:pPr>
              <a:spcBef>
                <a:spcPts val="0"/>
              </a:spcBef>
            </a:pPr>
            <a:r>
              <a:rPr lang="en-US" sz="1800" b="0" i="0" u="none" strike="noStrike" baseline="0" dirty="0">
                <a:solidFill>
                  <a:srgbClr val="000000"/>
                </a:solidFill>
                <a:latin typeface="Cambria" panose="02040503050406030204" pitchFamily="18" charset="0"/>
              </a:rPr>
              <a:t> with a general knowledge of Python, but rather only the components of Python</a:t>
            </a:r>
          </a:p>
          <a:p>
            <a:pPr>
              <a:spcBef>
                <a:spcPts val="0"/>
              </a:spcBef>
            </a:pPr>
            <a:r>
              <a:rPr lang="en-US" sz="1800" b="0" i="0" u="none" strike="noStrike" baseline="0" dirty="0">
                <a:solidFill>
                  <a:srgbClr val="000000"/>
                </a:solidFill>
                <a:latin typeface="Cambria" panose="02040503050406030204" pitchFamily="18" charset="0"/>
              </a:rPr>
              <a:t> necessary to do the buy-side quant research that will be our focus. These</a:t>
            </a:r>
          </a:p>
          <a:p>
            <a:pPr>
              <a:spcBef>
                <a:spcPts val="0"/>
              </a:spcBef>
            </a:pPr>
            <a:r>
              <a:rPr lang="en-US" sz="1800" b="0" i="0" u="none" strike="noStrike" baseline="0" dirty="0">
                <a:solidFill>
                  <a:srgbClr val="000000"/>
                </a:solidFill>
                <a:latin typeface="Cambria" panose="02040503050406030204" pitchFamily="18" charset="0"/>
              </a:rPr>
              <a:t> components are very different from those that a derivatives-focused course would</a:t>
            </a:r>
          </a:p>
          <a:p>
            <a:pPr>
              <a:spcBef>
                <a:spcPts val="0"/>
              </a:spcBef>
            </a:pPr>
            <a:r>
              <a:rPr lang="en-US" sz="1800" b="0" i="0" u="none" strike="noStrike" baseline="0" dirty="0">
                <a:solidFill>
                  <a:srgbClr val="000000"/>
                </a:solidFill>
                <a:latin typeface="Cambria" panose="02040503050406030204" pitchFamily="18" charset="0"/>
              </a:rPr>
              <a:t> use, and they are much more limited than those that a general programming course</a:t>
            </a:r>
          </a:p>
          <a:p>
            <a:pPr>
              <a:spcBef>
                <a:spcPts val="0"/>
              </a:spcBef>
            </a:pPr>
            <a:r>
              <a:rPr lang="en-US" sz="1800" b="0" i="0" u="none" strike="noStrike" baseline="0" dirty="0">
                <a:solidFill>
                  <a:srgbClr val="000000"/>
                </a:solidFill>
                <a:latin typeface="Cambria" panose="02040503050406030204" pitchFamily="18" charset="0"/>
              </a:rPr>
              <a:t> would cover. </a:t>
            </a:r>
            <a:endParaRPr lang="en-US" sz="1800" b="0" i="0" u="none" strike="noStrike" baseline="0" dirty="0">
              <a:solidFill>
                <a:srgbClr val="000000"/>
              </a:solidFill>
              <a:latin typeface="Times New Roman" panose="02020603050405020304" pitchFamily="18" charset="0"/>
              <a:cs typeface="Times New Roman" panose="02020603050405020304" pitchFamily="18" charset="0"/>
            </a:endParaRPr>
          </a:p>
          <a:p>
            <a:r>
              <a:rPr lang="en-US" sz="1800" dirty="0">
                <a:latin typeface="Elephant" panose="02020904090505020303" pitchFamily="18" charset="0"/>
              </a:rPr>
              <a:t>Learning Objectives</a:t>
            </a:r>
            <a:endParaRPr lang="en-US" sz="1800" b="0" i="0" u="none" strike="noStrike" baseline="0" dirty="0">
              <a:solidFill>
                <a:srgbClr val="000000"/>
              </a:solidFill>
              <a:latin typeface="Cambria" panose="02040503050406030204" pitchFamily="18" charset="0"/>
            </a:endParaRPr>
          </a:p>
          <a:p>
            <a:pPr>
              <a:spcBef>
                <a:spcPts val="0"/>
              </a:spcBef>
            </a:pPr>
            <a:r>
              <a:rPr lang="en-US" sz="1800" b="0" i="0" u="none" strike="noStrike" baseline="0" dirty="0">
                <a:solidFill>
                  <a:srgbClr val="000000"/>
                </a:solidFill>
                <a:latin typeface="Cambria" panose="02040503050406030204" pitchFamily="18" charset="0"/>
              </a:rPr>
              <a:t>Students will be able to: Describe the most common strategies used in quantitative</a:t>
            </a:r>
          </a:p>
          <a:p>
            <a:pPr>
              <a:spcBef>
                <a:spcPts val="0"/>
              </a:spcBef>
            </a:pPr>
            <a:r>
              <a:rPr lang="en-US" sz="1800" b="0" i="0" u="none" strike="noStrike" baseline="0" dirty="0">
                <a:solidFill>
                  <a:srgbClr val="000000"/>
                </a:solidFill>
                <a:latin typeface="Cambria" panose="02040503050406030204" pitchFamily="18" charset="0"/>
              </a:rPr>
              <a:t> investing; Propose, test, and implement novel quantitative investing strategies;</a:t>
            </a:r>
          </a:p>
          <a:p>
            <a:pPr>
              <a:spcBef>
                <a:spcPts val="0"/>
              </a:spcBef>
            </a:pPr>
            <a:r>
              <a:rPr lang="en-US" sz="1800" b="0" i="0" u="none" strike="noStrike" baseline="0" dirty="0">
                <a:solidFill>
                  <a:srgbClr val="000000"/>
                </a:solidFill>
                <a:latin typeface="Cambria" panose="02040503050406030204" pitchFamily="18" charset="0"/>
              </a:rPr>
              <a:t>Perform the statistical analysis and computer programming necessary for estimating</a:t>
            </a:r>
          </a:p>
          <a:p>
            <a:pPr>
              <a:spcBef>
                <a:spcPts val="0"/>
              </a:spcBef>
            </a:pPr>
            <a:r>
              <a:rPr lang="en-US" sz="1800" b="0" i="0" u="none" strike="noStrike" baseline="0" dirty="0">
                <a:solidFill>
                  <a:srgbClr val="000000"/>
                </a:solidFill>
                <a:latin typeface="Cambria" panose="02040503050406030204" pitchFamily="18" charset="0"/>
              </a:rPr>
              <a:t> models of security prices; Present their investment ideas and results in a way that is</a:t>
            </a:r>
          </a:p>
          <a:p>
            <a:pPr>
              <a:spcBef>
                <a:spcPts val="0"/>
              </a:spcBef>
            </a:pPr>
            <a:r>
              <a:rPr lang="en-US" sz="1800" b="0" i="0" u="none" strike="noStrike" baseline="0" dirty="0">
                <a:solidFill>
                  <a:srgbClr val="000000"/>
                </a:solidFill>
                <a:latin typeface="Cambria" panose="02040503050406030204" pitchFamily="18" charset="0"/>
              </a:rPr>
              <a:t> understandable to the layperson and to the finance professional and Articulate the</a:t>
            </a:r>
          </a:p>
          <a:p>
            <a:pPr>
              <a:spcBef>
                <a:spcPts val="0"/>
              </a:spcBef>
            </a:pPr>
            <a:r>
              <a:rPr lang="en-US" sz="1800" b="0" i="0" u="none" strike="noStrike" baseline="0" dirty="0">
                <a:solidFill>
                  <a:srgbClr val="000000"/>
                </a:solidFill>
                <a:latin typeface="Cambria" panose="02040503050406030204" pitchFamily="18" charset="0"/>
              </a:rPr>
              <a:t> research analyst role at quantitative buy-side firms. </a:t>
            </a:r>
          </a:p>
          <a:p>
            <a:pPr>
              <a:spcBef>
                <a:spcPts val="0"/>
              </a:spcBef>
            </a:pPr>
            <a:endParaRPr lang="en-US" sz="1800" dirty="0">
              <a:latin typeface="Times New Roman" panose="02020603050405020304" pitchFamily="18" charset="0"/>
              <a:cs typeface="Times New Roman" panose="02020603050405020304" pitchFamily="18" charset="0"/>
            </a:endParaRPr>
          </a:p>
          <a:p>
            <a:pPr marL="0" indent="0"/>
            <a:endParaRPr lang="en-US" sz="2000" dirty="0">
              <a:latin typeface="Elephant" panose="02020904090505020303" pitchFamily="18" charset="0"/>
            </a:endParaRPr>
          </a:p>
          <a:p>
            <a:endParaRPr lang="en-US" dirty="0"/>
          </a:p>
          <a:p>
            <a:endParaRPr lang="en-US" dirty="0"/>
          </a:p>
        </p:txBody>
      </p:sp>
    </p:spTree>
    <p:extLst>
      <p:ext uri="{BB962C8B-B14F-4D97-AF65-F5344CB8AC3E}">
        <p14:creationId xmlns:p14="http://schemas.microsoft.com/office/powerpoint/2010/main" val="1325122322"/>
      </p:ext>
    </p:extLst>
  </p:cSld>
  <p:clrMapOvr>
    <a:masterClrMapping/>
  </p:clrMapOvr>
  <p:transition/>
</p:sld>
</file>

<file path=ppt/theme/theme1.xml><?xml version="1.0" encoding="utf-8"?>
<a:theme xmlns:a="http://schemas.openxmlformats.org/drawingml/2006/main" name="Pixel">
  <a:themeElements>
    <a:clrScheme name="Custom 1">
      <a:dk1>
        <a:srgbClr val="000000"/>
      </a:dk1>
      <a:lt1>
        <a:srgbClr val="FFFFFF"/>
      </a:lt1>
      <a:dk2>
        <a:srgbClr val="000000"/>
      </a:dk2>
      <a:lt2>
        <a:srgbClr val="5C5555"/>
      </a:lt2>
      <a:accent1>
        <a:srgbClr val="FFCC00"/>
      </a:accent1>
      <a:accent2>
        <a:srgbClr val="8C2012"/>
      </a:accent2>
      <a:accent3>
        <a:srgbClr val="FFFFFF"/>
      </a:accent3>
      <a:accent4>
        <a:srgbClr val="000000"/>
      </a:accent4>
      <a:accent5>
        <a:srgbClr val="FFE2AA"/>
      </a:accent5>
      <a:accent6>
        <a:srgbClr val="7E1C0F"/>
      </a:accent6>
      <a:hlink>
        <a:srgbClr val="FEFFFF"/>
      </a:hlink>
      <a:folHlink>
        <a:srgbClr val="FEFFFF"/>
      </a:folHlink>
    </a:clrScheme>
    <a:fontScheme name="Pixel">
      <a:majorFont>
        <a:latin typeface="Garamond"/>
        <a:ea typeface="ＭＳ Ｐゴシック"/>
        <a:cs typeface=""/>
      </a:majorFont>
      <a:minorFont>
        <a:latin typeface="Garamond"/>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700" b="0" i="0" u="none" strike="noStrike" cap="none" normalizeH="0" baseline="0">
            <a:ln>
              <a:noFill/>
            </a:ln>
            <a:solidFill>
              <a:srgbClr val="000000"/>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700" b="0" i="0" u="none" strike="noStrike" cap="none" normalizeH="0" baseline="0">
            <a:ln>
              <a:noFill/>
            </a:ln>
            <a:solidFill>
              <a:srgbClr val="000000"/>
            </a:solidFill>
            <a:effectLst/>
            <a:latin typeface="Arial" charset="0"/>
            <a:ea typeface="ＭＳ Ｐゴシック"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2 EMBA_Prob18" id="{4B83523C-F629-C048-8164-44113142397F}" vid="{9204E7A6-DC77-764A-848B-0D98554736A0}"/>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FC7C614E9164B4B9A587C0A6C4DF947" ma:contentTypeVersion="4" ma:contentTypeDescription="Create a new document." ma:contentTypeScope="" ma:versionID="e6b32ba4ff1d9d27fd06a7248ace00dd">
  <xsd:schema xmlns:xsd="http://www.w3.org/2001/XMLSchema" xmlns:xs="http://www.w3.org/2001/XMLSchema" xmlns:p="http://schemas.microsoft.com/office/2006/metadata/properties" xmlns:ns2="1aecb0bd-cd9f-4a61-8d0c-6fb58be462d3" targetNamespace="http://schemas.microsoft.com/office/2006/metadata/properties" ma:root="true" ma:fieldsID="cf51781a622cfe00d26fafe36ccc6826" ns2:_="">
    <xsd:import namespace="1aecb0bd-cd9f-4a61-8d0c-6fb58be462d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ecb0bd-cd9f-4a61-8d0c-6fb58be462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2D6D10D-E4ED-49B4-9731-C862DF5CE6A4}">
  <ds:schemaRefs>
    <ds:schemaRef ds:uri="http://purl.org/dc/elements/1.1/"/>
    <ds:schemaRef ds:uri="http://schemas.microsoft.com/office/infopath/2007/PartnerControls"/>
    <ds:schemaRef ds:uri="1aecb0bd-cd9f-4a61-8d0c-6fb58be462d3"/>
    <ds:schemaRef ds:uri="http://purl.org/dc/terms/"/>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2130C067-FC62-4714-A9FC-DE91EB7EB8BE}">
  <ds:schemaRefs>
    <ds:schemaRef ds:uri="http://schemas.microsoft.com/sharepoint/v3/contenttype/forms"/>
  </ds:schemaRefs>
</ds:datastoreItem>
</file>

<file path=customXml/itemProps3.xml><?xml version="1.0" encoding="utf-8"?>
<ds:datastoreItem xmlns:ds="http://schemas.openxmlformats.org/officeDocument/2006/customXml" ds:itemID="{6BDEC520-0E00-4AD3-9262-FFB8B760D0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aecb0bd-cd9f-4a61-8d0c-6fb58be462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USC Marshall Theme</Template>
  <TotalTime>14954</TotalTime>
  <Words>3806</Words>
  <Application>Microsoft Office PowerPoint</Application>
  <PresentationFormat>On-screen Show (4:3)</PresentationFormat>
  <Paragraphs>300</Paragraphs>
  <Slides>16</Slides>
  <Notes>16</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16</vt:i4>
      </vt:variant>
    </vt:vector>
  </HeadingPairs>
  <TitlesOfParts>
    <vt:vector size="28" baseType="lpstr">
      <vt:lpstr>Arial</vt:lpstr>
      <vt:lpstr>Book Antiqua</vt:lpstr>
      <vt:lpstr>Calibri</vt:lpstr>
      <vt:lpstr>Calibri Light</vt:lpstr>
      <vt:lpstr>Cambria</vt:lpstr>
      <vt:lpstr>Elephant</vt:lpstr>
      <vt:lpstr>Garamond</vt:lpstr>
      <vt:lpstr>Symbol</vt:lpstr>
      <vt:lpstr>Times New Roman</vt:lpstr>
      <vt:lpstr>TimesNewRomanPSMT</vt:lpstr>
      <vt:lpstr>Wingdings</vt:lpstr>
      <vt:lpstr>Pixel</vt:lpstr>
      <vt:lpstr> FBE 501:  Investment Banking Fundamentals Professor Brian Little, blittle@marshall.usc.edu </vt:lpstr>
      <vt:lpstr> FBE 505: Behavioral Finance by  Professor David Hirshleifer,  hirshlei@marshall.usc.edu </vt:lpstr>
      <vt:lpstr> FBE 523: Venture Capital and Private Equity by Professor Steve Moyer, smoyer@marshall.usc.edu </vt:lpstr>
      <vt:lpstr> FBE 524Moneyand Capital Markets by Professor Fatemeh Nazarian at Ibrahimi@marshall.usc.edu </vt:lpstr>
      <vt:lpstr> FBE 527: Entrepreneurial Finance by Professor Duke Bristow, dbristow@marshall.usc.edu </vt:lpstr>
      <vt:lpstr> FBE 529: Financial Analysis &amp; Valuation by Professor Suh-Pyng Ku -  Suh-Pyng.Ku@marshall.usc.edu  </vt:lpstr>
      <vt:lpstr> FBE 531: Corporate Financial Policy &amp; Corporate Governance by Professor Kenneth Ahern, – Kenneth.ahern@marshall.usc.edu </vt:lpstr>
      <vt:lpstr> FBE 545: Applied Financial Modeling by Professor Mark Griffiths, markgrif@marshall.usc.edu </vt:lpstr>
      <vt:lpstr> FBE 551: Quantitative Investing  </vt:lpstr>
      <vt:lpstr> FBE 555: Investment Analysis and Portfolio Management </vt:lpstr>
      <vt:lpstr> FBE 558: Law of  Structuring, Financing and Managing Businesses by Professor Kerry Fields, fields@marshall.usc.edu </vt:lpstr>
      <vt:lpstr> FBE 559:  Management of Financial Risk by Professor Jason Donaldson, jrdonald@marshall.usc.edu </vt:lpstr>
      <vt:lpstr> FBE 591: Real Estate Finance and Investments by Professor Selale Tuzel, Tuzel@marshall.usc.edu </vt:lpstr>
      <vt:lpstr> FBE 591: Real Estate Finance and Investments by Professor Selale Tuzel, Tuzel@marshall.usc.edu </vt:lpstr>
      <vt:lpstr> FBE 599: Advanced Decentralized Finance (DeFi) by Professor Vincenzo Quadrini,  Vincenzo.quadrini@marshall.usc.edu </vt:lpstr>
      <vt:lpstr> FBE 599: Media and Entertainment Finance by Professor Sanjay Sharma, sanjays3@marshall.usc.edu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subject/>
  <dc:creator>Dawn Porter</dc:creator>
  <cp:keywords/>
  <dc:description/>
  <cp:lastModifiedBy>Hunt, Susan A</cp:lastModifiedBy>
  <cp:revision>141</cp:revision>
  <cp:lastPrinted>2021-10-21T22:36:32Z</cp:lastPrinted>
  <dcterms:created xsi:type="dcterms:W3CDTF">2015-08-23T19:46:53Z</dcterms:created>
  <dcterms:modified xsi:type="dcterms:W3CDTF">2023-03-27T18:56:12Z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0x0101001FC7C614E9164B4B9A587C0A6C4DF947</vt:lpwstr>
  </property>
</Properties>
</file>